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2" r:id="rId4"/>
    <p:sldId id="264" r:id="rId5"/>
    <p:sldId id="265" r:id="rId6"/>
    <p:sldId id="266" r:id="rId7"/>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9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ลักษณะ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200" b="1" dirty="0"/>
            <a:t>Ethics and Legal Practice</a:t>
          </a:r>
          <a:endParaRPr lang="th-TH" sz="12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200" b="1" dirty="0"/>
            <a:t>Professional Nursing Practice</a:t>
          </a:r>
          <a:endParaRPr lang="th-TH" sz="12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200" b="1" dirty="0"/>
            <a:t>Leadership and management</a:t>
          </a:r>
          <a:endParaRPr lang="th-TH" sz="12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200" b="1" dirty="0"/>
            <a:t>Education and Research</a:t>
          </a:r>
          <a:endParaRPr lang="th-TH" sz="12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200" b="1" dirty="0"/>
            <a:t>Professional, Personal and Quality Development</a:t>
          </a:r>
          <a:endParaRPr lang="th-TH" sz="12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37990"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custLinFactY="54962" custLinFactNeighborX="2862" custLinFactNeighborY="100000">
        <dgm:presLayoutVars>
          <dgm:bulletEnabled val="1"/>
        </dgm:presLayoutVars>
      </dgm:prSet>
      <dgm:spPr/>
    </dgm:pt>
  </dgm:ptLst>
  <dgm:cxnLst>
    <dgm:cxn modelId="{2AE4840E-9F41-4D0D-A8E0-FBEB1B5E7C4B}" type="presOf" srcId="{869A5A79-57BA-47CC-AC62-0A74BBC615E0}" destId="{6F1EAEBD-60FE-4B1A-BE01-EC92E7BD2B8A}" srcOrd="0"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6B968B59-55BB-486F-854D-63CB561DB386}" type="presOf" srcId="{666D9022-4D98-462F-A5D8-462144BA6347}" destId="{2319D4BC-5053-4EEC-9477-21C3B85DA9E9}" srcOrd="1" destOrd="0" presId="urn:microsoft.com/office/officeart/2005/8/layout/list1"/>
    <dgm:cxn modelId="{E0A2667B-1AD3-4AE4-8C95-09C053684230}" type="presOf" srcId="{E0698F2D-636C-4CCC-9142-C8DE4B7AAA72}" destId="{C5A8DFD3-0775-47AA-AC17-BA2B367E169D}" srcOrd="1" destOrd="0" presId="urn:microsoft.com/office/officeart/2005/8/layout/list1"/>
    <dgm:cxn modelId="{76EC8882-9382-4206-8973-19640C05E8F4}" srcId="{869A5A79-57BA-47CC-AC62-0A74BBC615E0}" destId="{666D9022-4D98-462F-A5D8-462144BA6347}" srcOrd="0" destOrd="0" parTransId="{E22F27D1-EA15-4CC0-8122-8352C051BA5A}" sibTransId="{3793966A-DD2B-431A-AA35-3B0F9A0CA006}"/>
    <dgm:cxn modelId="{90A3AD83-B0D7-4896-877E-75E151A312D8}" type="presOf" srcId="{6D14664F-6AE2-41AA-9357-C9638AF180DF}" destId="{5F6C77DD-2F11-44CF-9411-FA6DE29A6319}" srcOrd="0" destOrd="0" presId="urn:microsoft.com/office/officeart/2005/8/layout/list1"/>
    <dgm:cxn modelId="{6825EF99-2969-4AB8-94F9-6756B1E0927F}" type="presOf" srcId="{F93D64F5-5061-4633-8053-9E016D2C231A}" destId="{0BAE7ADE-9875-415D-A3B9-6237B7D3D208}" srcOrd="0" destOrd="0" presId="urn:microsoft.com/office/officeart/2005/8/layout/list1"/>
    <dgm:cxn modelId="{D03AF399-701C-417B-AEDA-70BF03233D45}" srcId="{869A5A79-57BA-47CC-AC62-0A74BBC615E0}" destId="{E0698F2D-636C-4CCC-9142-C8DE4B7AAA72}" srcOrd="2" destOrd="0" parTransId="{1554DA38-A7B9-496A-8D66-7663A2A66462}" sibTransId="{7324DB22-782F-412F-9712-C84BC7FC3A38}"/>
    <dgm:cxn modelId="{BBD36FA3-AB43-46AC-8646-91575FB2B32A}" type="presOf" srcId="{666D9022-4D98-462F-A5D8-462144BA6347}" destId="{AD5ADF7B-23E4-45A5-AB68-B6096D2820F3}" srcOrd="0" destOrd="0" presId="urn:microsoft.com/office/officeart/2005/8/layout/list1"/>
    <dgm:cxn modelId="{86F217A8-9B76-4F56-A3E7-76657C6A5351}" type="presOf" srcId="{F93D64F5-5061-4633-8053-9E016D2C231A}" destId="{51577ECE-82B5-4DD6-8579-28BBAA0AC52B}" srcOrd="1" destOrd="0" presId="urn:microsoft.com/office/officeart/2005/8/layout/list1"/>
    <dgm:cxn modelId="{52CE0AB7-3089-4A71-BB38-1D06E722E6F7}" type="presOf" srcId="{6D14664F-6AE2-41AA-9357-C9638AF180DF}" destId="{7D025B1A-B810-47BF-A57B-2C3A2C22383F}" srcOrd="1" destOrd="0" presId="urn:microsoft.com/office/officeart/2005/8/layout/list1"/>
    <dgm:cxn modelId="{E3B736BC-72C2-4D24-9B50-24052E802D05}" type="presOf" srcId="{1C9EB416-F1C3-402C-B7C1-7B9760DF7939}" destId="{B141DEF2-5A47-4BA5-B4E2-DE3E637AD1CF}" srcOrd="0"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777F21E3-7E1F-4880-92C6-04EC7BED594E}" type="presOf" srcId="{E0698F2D-636C-4CCC-9142-C8DE4B7AAA72}" destId="{A3463B99-06A8-428F-8C9A-809EB5299C83}" srcOrd="0" destOrd="0" presId="urn:microsoft.com/office/officeart/2005/8/layout/list1"/>
    <dgm:cxn modelId="{85DD52FD-6E71-47FF-8184-B107C0AD9BB9}" type="presOf" srcId="{1C9EB416-F1C3-402C-B7C1-7B9760DF7939}" destId="{7D43041D-F220-4964-A76C-B4DF986A7AF2}" srcOrd="1" destOrd="0" presId="urn:microsoft.com/office/officeart/2005/8/layout/list1"/>
    <dgm:cxn modelId="{E393AEBF-5794-4728-A31F-1AA36C79BAD2}" type="presParOf" srcId="{6F1EAEBD-60FE-4B1A-BE01-EC92E7BD2B8A}" destId="{5A31F269-FA87-4E89-9CDA-FEF41AD20E16}" srcOrd="0" destOrd="0" presId="urn:microsoft.com/office/officeart/2005/8/layout/list1"/>
    <dgm:cxn modelId="{58B8A6FE-B713-4FFC-939E-2C6E525AB09B}" type="presParOf" srcId="{5A31F269-FA87-4E89-9CDA-FEF41AD20E16}" destId="{AD5ADF7B-23E4-45A5-AB68-B6096D2820F3}" srcOrd="0" destOrd="0" presId="urn:microsoft.com/office/officeart/2005/8/layout/list1"/>
    <dgm:cxn modelId="{53F49513-F237-4310-BDDB-EB2D6119A828}" type="presParOf" srcId="{5A31F269-FA87-4E89-9CDA-FEF41AD20E16}" destId="{2319D4BC-5053-4EEC-9477-21C3B85DA9E9}" srcOrd="1" destOrd="0" presId="urn:microsoft.com/office/officeart/2005/8/layout/list1"/>
    <dgm:cxn modelId="{FF32157C-160E-40AB-90F5-81B075C2D42C}" type="presParOf" srcId="{6F1EAEBD-60FE-4B1A-BE01-EC92E7BD2B8A}" destId="{72F22649-A651-44ED-A129-B08F52BAAAB0}" srcOrd="1" destOrd="0" presId="urn:microsoft.com/office/officeart/2005/8/layout/list1"/>
    <dgm:cxn modelId="{C1683C1F-C8C2-4686-818F-1B2E0A47886D}" type="presParOf" srcId="{6F1EAEBD-60FE-4B1A-BE01-EC92E7BD2B8A}" destId="{8A6420AB-376F-4F60-B960-13D9A1BA31AC}" srcOrd="2" destOrd="0" presId="urn:microsoft.com/office/officeart/2005/8/layout/list1"/>
    <dgm:cxn modelId="{11B66BCD-F0F0-4D1C-9BC8-B923CCFD6C26}" type="presParOf" srcId="{6F1EAEBD-60FE-4B1A-BE01-EC92E7BD2B8A}" destId="{FCDCE5A4-AD27-4623-AEC3-DC4ABD50F83F}" srcOrd="3" destOrd="0" presId="urn:microsoft.com/office/officeart/2005/8/layout/list1"/>
    <dgm:cxn modelId="{81409A38-7ED7-435B-BAC1-57E644E9C97E}" type="presParOf" srcId="{6F1EAEBD-60FE-4B1A-BE01-EC92E7BD2B8A}" destId="{72A5ED49-7A45-4B19-97A1-4F5E04F27F84}" srcOrd="4" destOrd="0" presId="urn:microsoft.com/office/officeart/2005/8/layout/list1"/>
    <dgm:cxn modelId="{F6F19426-C215-4290-A914-63CF0B36DDEC}" type="presParOf" srcId="{72A5ED49-7A45-4B19-97A1-4F5E04F27F84}" destId="{B141DEF2-5A47-4BA5-B4E2-DE3E637AD1CF}" srcOrd="0" destOrd="0" presId="urn:microsoft.com/office/officeart/2005/8/layout/list1"/>
    <dgm:cxn modelId="{5CB88868-4643-4F83-9A26-BF9F015E9259}" type="presParOf" srcId="{72A5ED49-7A45-4B19-97A1-4F5E04F27F84}" destId="{7D43041D-F220-4964-A76C-B4DF986A7AF2}" srcOrd="1" destOrd="0" presId="urn:microsoft.com/office/officeart/2005/8/layout/list1"/>
    <dgm:cxn modelId="{39C2567D-F531-4C5C-A6B2-82D62D4DE13A}" type="presParOf" srcId="{6F1EAEBD-60FE-4B1A-BE01-EC92E7BD2B8A}" destId="{EC946940-8DD0-403C-ADA4-217E1CB5B93F}" srcOrd="5" destOrd="0" presId="urn:microsoft.com/office/officeart/2005/8/layout/list1"/>
    <dgm:cxn modelId="{AB722275-C878-4FF4-9683-A93F8CFAC520}" type="presParOf" srcId="{6F1EAEBD-60FE-4B1A-BE01-EC92E7BD2B8A}" destId="{F81F6EEE-8B8F-4A8F-8742-3ED12DD3CD27}" srcOrd="6" destOrd="0" presId="urn:microsoft.com/office/officeart/2005/8/layout/list1"/>
    <dgm:cxn modelId="{7B8076BE-6A56-4A40-BFDC-5B518B192879}" type="presParOf" srcId="{6F1EAEBD-60FE-4B1A-BE01-EC92E7BD2B8A}" destId="{419EDE0A-E458-4370-ABCE-BF7AECA35995}" srcOrd="7" destOrd="0" presId="urn:microsoft.com/office/officeart/2005/8/layout/list1"/>
    <dgm:cxn modelId="{828DE613-28F5-42A2-AB3B-A05015468E9D}" type="presParOf" srcId="{6F1EAEBD-60FE-4B1A-BE01-EC92E7BD2B8A}" destId="{F0505F40-3197-4682-AAB2-C98D68BCF858}" srcOrd="8" destOrd="0" presId="urn:microsoft.com/office/officeart/2005/8/layout/list1"/>
    <dgm:cxn modelId="{BB7877DB-C1F8-4651-8671-CD063C6663E8}" type="presParOf" srcId="{F0505F40-3197-4682-AAB2-C98D68BCF858}" destId="{A3463B99-06A8-428F-8C9A-809EB5299C83}" srcOrd="0" destOrd="0" presId="urn:microsoft.com/office/officeart/2005/8/layout/list1"/>
    <dgm:cxn modelId="{D9EAC601-83F2-4958-9916-32057E3887E9}" type="presParOf" srcId="{F0505F40-3197-4682-AAB2-C98D68BCF858}" destId="{C5A8DFD3-0775-47AA-AC17-BA2B367E169D}" srcOrd="1" destOrd="0" presId="urn:microsoft.com/office/officeart/2005/8/layout/list1"/>
    <dgm:cxn modelId="{24F48E51-033C-4801-9D54-70A0077B4C31}" type="presParOf" srcId="{6F1EAEBD-60FE-4B1A-BE01-EC92E7BD2B8A}" destId="{516839C2-D505-4432-BB11-3866EF490183}" srcOrd="9" destOrd="0" presId="urn:microsoft.com/office/officeart/2005/8/layout/list1"/>
    <dgm:cxn modelId="{A855E4C0-80F7-4CA1-AC2D-C2B64A8E048E}" type="presParOf" srcId="{6F1EAEBD-60FE-4B1A-BE01-EC92E7BD2B8A}" destId="{4D987EE0-3F01-4F7E-AE24-46373FD86FF5}" srcOrd="10" destOrd="0" presId="urn:microsoft.com/office/officeart/2005/8/layout/list1"/>
    <dgm:cxn modelId="{46B6B353-BB3E-4B4C-AF5B-BF1C2F1442D5}" type="presParOf" srcId="{6F1EAEBD-60FE-4B1A-BE01-EC92E7BD2B8A}" destId="{FB3F3ECF-A512-4C78-BE9E-966853CC3093}" srcOrd="11" destOrd="0" presId="urn:microsoft.com/office/officeart/2005/8/layout/list1"/>
    <dgm:cxn modelId="{507DCB75-4CE2-4695-8633-0FD8BF3F7EB6}" type="presParOf" srcId="{6F1EAEBD-60FE-4B1A-BE01-EC92E7BD2B8A}" destId="{46CDA5BA-F51C-4697-90F1-5CC93B984479}" srcOrd="12" destOrd="0" presId="urn:microsoft.com/office/officeart/2005/8/layout/list1"/>
    <dgm:cxn modelId="{90E134C8-58EB-4173-892F-0C055423402B}" type="presParOf" srcId="{46CDA5BA-F51C-4697-90F1-5CC93B984479}" destId="{0BAE7ADE-9875-415D-A3B9-6237B7D3D208}" srcOrd="0" destOrd="0" presId="urn:microsoft.com/office/officeart/2005/8/layout/list1"/>
    <dgm:cxn modelId="{F040ACBA-112F-431D-AC60-CB1B90D1ACC6}" type="presParOf" srcId="{46CDA5BA-F51C-4697-90F1-5CC93B984479}" destId="{51577ECE-82B5-4DD6-8579-28BBAA0AC52B}" srcOrd="1" destOrd="0" presId="urn:microsoft.com/office/officeart/2005/8/layout/list1"/>
    <dgm:cxn modelId="{22F2E7CB-FF46-4A1C-A1AC-D1F14F76A759}" type="presParOf" srcId="{6F1EAEBD-60FE-4B1A-BE01-EC92E7BD2B8A}" destId="{96DE8AA1-B315-4F58-A605-50819968E9DD}" srcOrd="13" destOrd="0" presId="urn:microsoft.com/office/officeart/2005/8/layout/list1"/>
    <dgm:cxn modelId="{8AD932C5-F5CC-4914-B0B1-BAF106D90AF7}" type="presParOf" srcId="{6F1EAEBD-60FE-4B1A-BE01-EC92E7BD2B8A}" destId="{FA5A58CD-394D-4DCB-80E8-3283C000139E}" srcOrd="14" destOrd="0" presId="urn:microsoft.com/office/officeart/2005/8/layout/list1"/>
    <dgm:cxn modelId="{3484ED13-3D59-4B2F-9B9E-BFE9B26C1FEE}" type="presParOf" srcId="{6F1EAEBD-60FE-4B1A-BE01-EC92E7BD2B8A}" destId="{782432A6-9FA7-4593-B8E5-08DFC43B5DAE}" srcOrd="15" destOrd="0" presId="urn:microsoft.com/office/officeart/2005/8/layout/list1"/>
    <dgm:cxn modelId="{95B8C6C5-A690-450D-87E3-F1374BE20C51}" type="presParOf" srcId="{6F1EAEBD-60FE-4B1A-BE01-EC92E7BD2B8A}" destId="{11BBB991-D326-49A4-B5C0-A8535081F374}" srcOrd="16" destOrd="0" presId="urn:microsoft.com/office/officeart/2005/8/layout/list1"/>
    <dgm:cxn modelId="{C502280D-9219-44D4-8F49-3409DB23E99A}" type="presParOf" srcId="{11BBB991-D326-49A4-B5C0-A8535081F374}" destId="{5F6C77DD-2F11-44CF-9411-FA6DE29A6319}" srcOrd="0" destOrd="0" presId="urn:microsoft.com/office/officeart/2005/8/layout/list1"/>
    <dgm:cxn modelId="{16AE1EC8-98F5-46A6-8B93-0BEC9C38C74A}" type="presParOf" srcId="{11BBB991-D326-49A4-B5C0-A8535081F374}" destId="{7D025B1A-B810-47BF-A57B-2C3A2C22383F}" srcOrd="1" destOrd="0" presId="urn:microsoft.com/office/officeart/2005/8/layout/list1"/>
    <dgm:cxn modelId="{F20EEC5F-8D3E-4647-BBCD-9A8F7A0D7296}" type="presParOf" srcId="{6F1EAEBD-60FE-4B1A-BE01-EC92E7BD2B8A}" destId="{E137A2B3-E4D6-4EA5-B6BB-3A7B7D3753A7}" srcOrd="17" destOrd="0" presId="urn:microsoft.com/office/officeart/2005/8/layout/list1"/>
    <dgm:cxn modelId="{DE4A0B36-ACF1-4356-ACA1-7FDDBE61D318}"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800" b="1" dirty="0"/>
            <a:t>Ethics and Legal Practice</a:t>
          </a:r>
          <a:endParaRPr lang="th-TH" sz="18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800" b="1" dirty="0"/>
            <a:t>Professional Nursing Practice</a:t>
          </a:r>
          <a:endParaRPr lang="th-TH" sz="18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800" b="1" dirty="0"/>
            <a:t>Leadership and management</a:t>
          </a:r>
          <a:endParaRPr lang="th-TH" sz="18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800" b="1" dirty="0"/>
            <a:t>Education and Research</a:t>
          </a:r>
          <a:endParaRPr lang="th-TH" sz="18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800" b="1" dirty="0"/>
            <a:t>Professional, Personal and Quality Development</a:t>
          </a:r>
          <a:endParaRPr lang="th-TH" sz="18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57505"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dgm:presLayoutVars>
          <dgm:bulletEnabled val="1"/>
        </dgm:presLayoutVars>
      </dgm:prSet>
      <dgm:spPr/>
    </dgm:pt>
  </dgm:ptLst>
  <dgm:cxnLst>
    <dgm:cxn modelId="{615A250A-F1F0-4673-8379-06A3053EC508}" type="presOf" srcId="{E0698F2D-636C-4CCC-9142-C8DE4B7AAA72}" destId="{A3463B99-06A8-428F-8C9A-809EB5299C83}" srcOrd="0" destOrd="0" presId="urn:microsoft.com/office/officeart/2005/8/layout/list1"/>
    <dgm:cxn modelId="{A879E114-D9B6-4249-9E19-D30FADDDD636}" type="presOf" srcId="{6D14664F-6AE2-41AA-9357-C9638AF180DF}" destId="{5F6C77DD-2F11-44CF-9411-FA6DE29A6319}" srcOrd="0" destOrd="0" presId="urn:microsoft.com/office/officeart/2005/8/layout/list1"/>
    <dgm:cxn modelId="{48E29233-6CE2-4961-BF54-29548FB15DC1}" type="presOf" srcId="{F93D64F5-5061-4633-8053-9E016D2C231A}" destId="{51577ECE-82B5-4DD6-8579-28BBAA0AC52B}" srcOrd="1" destOrd="0" presId="urn:microsoft.com/office/officeart/2005/8/layout/list1"/>
    <dgm:cxn modelId="{4203315C-A34F-4302-B701-957028540272}" type="presOf" srcId="{6D14664F-6AE2-41AA-9357-C9638AF180DF}" destId="{7D025B1A-B810-47BF-A57B-2C3A2C22383F}" srcOrd="1" destOrd="0" presId="urn:microsoft.com/office/officeart/2005/8/layout/list1"/>
    <dgm:cxn modelId="{F5FA9265-CA4C-4F28-800F-13D480BA6547}" type="presOf" srcId="{1C9EB416-F1C3-402C-B7C1-7B9760DF7939}" destId="{B141DEF2-5A47-4BA5-B4E2-DE3E637AD1CF}" srcOrd="0"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47A7E77F-27ED-40D9-82CC-AF50D811D353}" type="presOf" srcId="{E0698F2D-636C-4CCC-9142-C8DE4B7AAA72}" destId="{C5A8DFD3-0775-47AA-AC17-BA2B367E169D}" srcOrd="1" destOrd="0" presId="urn:microsoft.com/office/officeart/2005/8/layout/list1"/>
    <dgm:cxn modelId="{76EC8882-9382-4206-8973-19640C05E8F4}" srcId="{869A5A79-57BA-47CC-AC62-0A74BBC615E0}" destId="{666D9022-4D98-462F-A5D8-462144BA6347}" srcOrd="0" destOrd="0" parTransId="{E22F27D1-EA15-4CC0-8122-8352C051BA5A}" sibTransId="{3793966A-DD2B-431A-AA35-3B0F9A0CA006}"/>
    <dgm:cxn modelId="{43419289-3B7A-492D-84C0-0DC77E07FD0A}" type="presOf" srcId="{F93D64F5-5061-4633-8053-9E016D2C231A}" destId="{0BAE7ADE-9875-415D-A3B9-6237B7D3D208}" srcOrd="0" destOrd="0" presId="urn:microsoft.com/office/officeart/2005/8/layout/list1"/>
    <dgm:cxn modelId="{0B363D99-F18B-4840-ADAC-1A683DAC036D}" type="presOf" srcId="{869A5A79-57BA-47CC-AC62-0A74BBC615E0}" destId="{6F1EAEBD-60FE-4B1A-BE01-EC92E7BD2B8A}" srcOrd="0" destOrd="0" presId="urn:microsoft.com/office/officeart/2005/8/layout/list1"/>
    <dgm:cxn modelId="{D03AF399-701C-417B-AEDA-70BF03233D45}" srcId="{869A5A79-57BA-47CC-AC62-0A74BBC615E0}" destId="{E0698F2D-636C-4CCC-9142-C8DE4B7AAA72}" srcOrd="2" destOrd="0" parTransId="{1554DA38-A7B9-496A-8D66-7663A2A66462}" sibTransId="{7324DB22-782F-412F-9712-C84BC7FC3A38}"/>
    <dgm:cxn modelId="{4669149D-FAE7-4B1E-B3E7-38D134DAEF17}" type="presOf" srcId="{1C9EB416-F1C3-402C-B7C1-7B9760DF7939}" destId="{7D43041D-F220-4964-A76C-B4DF986A7AF2}" srcOrd="1" destOrd="0" presId="urn:microsoft.com/office/officeart/2005/8/layout/list1"/>
    <dgm:cxn modelId="{88B746B4-0C3F-442F-BA14-EA1454FA11DC}" type="presOf" srcId="{666D9022-4D98-462F-A5D8-462144BA6347}" destId="{2319D4BC-5053-4EEC-9477-21C3B85DA9E9}" srcOrd="1"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A61D2DE6-F8F3-4503-B048-DD2AEEA7B0ED}" type="presOf" srcId="{666D9022-4D98-462F-A5D8-462144BA6347}" destId="{AD5ADF7B-23E4-45A5-AB68-B6096D2820F3}" srcOrd="0" destOrd="0" presId="urn:microsoft.com/office/officeart/2005/8/layout/list1"/>
    <dgm:cxn modelId="{7ECBF36C-0EEC-4695-8F9C-069F846765E0}" type="presParOf" srcId="{6F1EAEBD-60FE-4B1A-BE01-EC92E7BD2B8A}" destId="{5A31F269-FA87-4E89-9CDA-FEF41AD20E16}" srcOrd="0" destOrd="0" presId="urn:microsoft.com/office/officeart/2005/8/layout/list1"/>
    <dgm:cxn modelId="{91DE1596-7D79-40C4-B2DB-47B3AAA7456E}" type="presParOf" srcId="{5A31F269-FA87-4E89-9CDA-FEF41AD20E16}" destId="{AD5ADF7B-23E4-45A5-AB68-B6096D2820F3}" srcOrd="0" destOrd="0" presId="urn:microsoft.com/office/officeart/2005/8/layout/list1"/>
    <dgm:cxn modelId="{6890C453-893E-499C-8DFC-760CE139E5C6}" type="presParOf" srcId="{5A31F269-FA87-4E89-9CDA-FEF41AD20E16}" destId="{2319D4BC-5053-4EEC-9477-21C3B85DA9E9}" srcOrd="1" destOrd="0" presId="urn:microsoft.com/office/officeart/2005/8/layout/list1"/>
    <dgm:cxn modelId="{32510077-93D1-4171-8834-F8ED24E8F92F}" type="presParOf" srcId="{6F1EAEBD-60FE-4B1A-BE01-EC92E7BD2B8A}" destId="{72F22649-A651-44ED-A129-B08F52BAAAB0}" srcOrd="1" destOrd="0" presId="urn:microsoft.com/office/officeart/2005/8/layout/list1"/>
    <dgm:cxn modelId="{B021ACA8-BD30-49D4-9013-983D8FE496C1}" type="presParOf" srcId="{6F1EAEBD-60FE-4B1A-BE01-EC92E7BD2B8A}" destId="{8A6420AB-376F-4F60-B960-13D9A1BA31AC}" srcOrd="2" destOrd="0" presId="urn:microsoft.com/office/officeart/2005/8/layout/list1"/>
    <dgm:cxn modelId="{CC60D6A6-D45B-43E9-A442-FD617723075B}" type="presParOf" srcId="{6F1EAEBD-60FE-4B1A-BE01-EC92E7BD2B8A}" destId="{FCDCE5A4-AD27-4623-AEC3-DC4ABD50F83F}" srcOrd="3" destOrd="0" presId="urn:microsoft.com/office/officeart/2005/8/layout/list1"/>
    <dgm:cxn modelId="{7FCD4C12-9378-40C6-ADFF-823AD82E38B7}" type="presParOf" srcId="{6F1EAEBD-60FE-4B1A-BE01-EC92E7BD2B8A}" destId="{72A5ED49-7A45-4B19-97A1-4F5E04F27F84}" srcOrd="4" destOrd="0" presId="urn:microsoft.com/office/officeart/2005/8/layout/list1"/>
    <dgm:cxn modelId="{012F068B-6A7D-40AC-83D5-6AF4E15DD579}" type="presParOf" srcId="{72A5ED49-7A45-4B19-97A1-4F5E04F27F84}" destId="{B141DEF2-5A47-4BA5-B4E2-DE3E637AD1CF}" srcOrd="0" destOrd="0" presId="urn:microsoft.com/office/officeart/2005/8/layout/list1"/>
    <dgm:cxn modelId="{E19DA0DE-8030-4FFD-AD7C-3AD958EF1197}" type="presParOf" srcId="{72A5ED49-7A45-4B19-97A1-4F5E04F27F84}" destId="{7D43041D-F220-4964-A76C-B4DF986A7AF2}" srcOrd="1" destOrd="0" presId="urn:microsoft.com/office/officeart/2005/8/layout/list1"/>
    <dgm:cxn modelId="{602A2D99-E2AE-4F38-AE31-E84C806B582F}" type="presParOf" srcId="{6F1EAEBD-60FE-4B1A-BE01-EC92E7BD2B8A}" destId="{EC946940-8DD0-403C-ADA4-217E1CB5B93F}" srcOrd="5" destOrd="0" presId="urn:microsoft.com/office/officeart/2005/8/layout/list1"/>
    <dgm:cxn modelId="{4D7DE0EB-506C-4230-858C-AF0FE6B2FD17}" type="presParOf" srcId="{6F1EAEBD-60FE-4B1A-BE01-EC92E7BD2B8A}" destId="{F81F6EEE-8B8F-4A8F-8742-3ED12DD3CD27}" srcOrd="6" destOrd="0" presId="urn:microsoft.com/office/officeart/2005/8/layout/list1"/>
    <dgm:cxn modelId="{A46F2A30-28CC-497A-A825-1070EF1BAC68}" type="presParOf" srcId="{6F1EAEBD-60FE-4B1A-BE01-EC92E7BD2B8A}" destId="{419EDE0A-E458-4370-ABCE-BF7AECA35995}" srcOrd="7" destOrd="0" presId="urn:microsoft.com/office/officeart/2005/8/layout/list1"/>
    <dgm:cxn modelId="{810C49EA-ACF0-49F7-87B3-074ED99B6845}" type="presParOf" srcId="{6F1EAEBD-60FE-4B1A-BE01-EC92E7BD2B8A}" destId="{F0505F40-3197-4682-AAB2-C98D68BCF858}" srcOrd="8" destOrd="0" presId="urn:microsoft.com/office/officeart/2005/8/layout/list1"/>
    <dgm:cxn modelId="{D6C7E7B3-C6A8-4A94-8CF5-B6459EEADFBF}" type="presParOf" srcId="{F0505F40-3197-4682-AAB2-C98D68BCF858}" destId="{A3463B99-06A8-428F-8C9A-809EB5299C83}" srcOrd="0" destOrd="0" presId="urn:microsoft.com/office/officeart/2005/8/layout/list1"/>
    <dgm:cxn modelId="{603C13FB-8DCC-4FF2-9F1B-532D592E0E4E}" type="presParOf" srcId="{F0505F40-3197-4682-AAB2-C98D68BCF858}" destId="{C5A8DFD3-0775-47AA-AC17-BA2B367E169D}" srcOrd="1" destOrd="0" presId="urn:microsoft.com/office/officeart/2005/8/layout/list1"/>
    <dgm:cxn modelId="{CEE2C382-E66C-4D54-934D-01439DCE7F83}" type="presParOf" srcId="{6F1EAEBD-60FE-4B1A-BE01-EC92E7BD2B8A}" destId="{516839C2-D505-4432-BB11-3866EF490183}" srcOrd="9" destOrd="0" presId="urn:microsoft.com/office/officeart/2005/8/layout/list1"/>
    <dgm:cxn modelId="{69C64C13-B809-496B-94DA-81D1F9F90EFF}" type="presParOf" srcId="{6F1EAEBD-60FE-4B1A-BE01-EC92E7BD2B8A}" destId="{4D987EE0-3F01-4F7E-AE24-46373FD86FF5}" srcOrd="10" destOrd="0" presId="urn:microsoft.com/office/officeart/2005/8/layout/list1"/>
    <dgm:cxn modelId="{ECAAF8DB-73E0-4C6E-84F6-2433F30773DB}" type="presParOf" srcId="{6F1EAEBD-60FE-4B1A-BE01-EC92E7BD2B8A}" destId="{FB3F3ECF-A512-4C78-BE9E-966853CC3093}" srcOrd="11" destOrd="0" presId="urn:microsoft.com/office/officeart/2005/8/layout/list1"/>
    <dgm:cxn modelId="{58F0D664-6191-4C67-B80F-A675823175D4}" type="presParOf" srcId="{6F1EAEBD-60FE-4B1A-BE01-EC92E7BD2B8A}" destId="{46CDA5BA-F51C-4697-90F1-5CC93B984479}" srcOrd="12" destOrd="0" presId="urn:microsoft.com/office/officeart/2005/8/layout/list1"/>
    <dgm:cxn modelId="{9EB893E8-DF5F-4247-984C-AFACA423678A}" type="presParOf" srcId="{46CDA5BA-F51C-4697-90F1-5CC93B984479}" destId="{0BAE7ADE-9875-415D-A3B9-6237B7D3D208}" srcOrd="0" destOrd="0" presId="urn:microsoft.com/office/officeart/2005/8/layout/list1"/>
    <dgm:cxn modelId="{491E4080-E148-4B52-9F22-F3368E75AD73}" type="presParOf" srcId="{46CDA5BA-F51C-4697-90F1-5CC93B984479}" destId="{51577ECE-82B5-4DD6-8579-28BBAA0AC52B}" srcOrd="1" destOrd="0" presId="urn:microsoft.com/office/officeart/2005/8/layout/list1"/>
    <dgm:cxn modelId="{860330BE-6B80-4482-878C-C4705610E0B8}" type="presParOf" srcId="{6F1EAEBD-60FE-4B1A-BE01-EC92E7BD2B8A}" destId="{96DE8AA1-B315-4F58-A605-50819968E9DD}" srcOrd="13" destOrd="0" presId="urn:microsoft.com/office/officeart/2005/8/layout/list1"/>
    <dgm:cxn modelId="{860A18AD-A1A7-40E5-A310-BF3F065ED6D4}" type="presParOf" srcId="{6F1EAEBD-60FE-4B1A-BE01-EC92E7BD2B8A}" destId="{FA5A58CD-394D-4DCB-80E8-3283C000139E}" srcOrd="14" destOrd="0" presId="urn:microsoft.com/office/officeart/2005/8/layout/list1"/>
    <dgm:cxn modelId="{1AD20867-8EB3-4F6B-ADAE-87976AD9B473}" type="presParOf" srcId="{6F1EAEBD-60FE-4B1A-BE01-EC92E7BD2B8A}" destId="{782432A6-9FA7-4593-B8E5-08DFC43B5DAE}" srcOrd="15" destOrd="0" presId="urn:microsoft.com/office/officeart/2005/8/layout/list1"/>
    <dgm:cxn modelId="{9D6A0B71-F31A-4754-A56E-5B7B36228C35}" type="presParOf" srcId="{6F1EAEBD-60FE-4B1A-BE01-EC92E7BD2B8A}" destId="{11BBB991-D326-49A4-B5C0-A8535081F374}" srcOrd="16" destOrd="0" presId="urn:microsoft.com/office/officeart/2005/8/layout/list1"/>
    <dgm:cxn modelId="{0A494EDC-DDC4-41F4-8F19-F76E743FCAFD}" type="presParOf" srcId="{11BBB991-D326-49A4-B5C0-A8535081F374}" destId="{5F6C77DD-2F11-44CF-9411-FA6DE29A6319}" srcOrd="0" destOrd="0" presId="urn:microsoft.com/office/officeart/2005/8/layout/list1"/>
    <dgm:cxn modelId="{110AA815-706F-402B-9F31-B045C7E4F65D}" type="presParOf" srcId="{11BBB991-D326-49A4-B5C0-A8535081F374}" destId="{7D025B1A-B810-47BF-A57B-2C3A2C22383F}" srcOrd="1" destOrd="0" presId="urn:microsoft.com/office/officeart/2005/8/layout/list1"/>
    <dgm:cxn modelId="{F8D936C6-D245-4F20-92F1-91712E4C6286}" type="presParOf" srcId="{6F1EAEBD-60FE-4B1A-BE01-EC92E7BD2B8A}" destId="{E137A2B3-E4D6-4EA5-B6BB-3A7B7D3753A7}" srcOrd="17" destOrd="0" presId="urn:microsoft.com/office/officeart/2005/8/layout/list1"/>
    <dgm:cxn modelId="{3DC8E0C3-3B7F-4FF8-BB27-00228F25EDF5}"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6_2" csCatId="accent6" phldr="1"/>
      <dgm:spPr/>
      <dgm:t>
        <a:bodyPr/>
        <a:lstStyle/>
        <a:p>
          <a:endParaRPr lang="th-TH"/>
        </a:p>
      </dgm:t>
    </dgm:pt>
    <dgm:pt modelId="{58F73F13-EDB8-4394-B9DD-17C31ADB1D49}">
      <dgm:prSet custT="1"/>
      <dgm:spPr/>
      <dgm:t>
        <a:bodyPr/>
        <a:lstStyle/>
        <a:p>
          <a:r>
            <a:rPr lang="en-US" sz="1600" b="1" i="0" u="none" dirty="0"/>
            <a:t>Professional, Legal and Ethical Nursing Practice</a:t>
          </a:r>
          <a:endParaRPr lang="en-US" sz="1600" b="1" dirty="0"/>
        </a:p>
      </dgm:t>
    </dgm:pt>
    <dgm:pt modelId="{81255203-5221-4B57-90E5-FBB51A11C688}" type="parTrans" cxnId="{0DF482A1-7C43-42FD-A133-5AC380C043FC}">
      <dgm:prSet/>
      <dgm:spPr/>
      <dgm:t>
        <a:bodyPr/>
        <a:lstStyle/>
        <a:p>
          <a:endParaRPr lang="th-TH" sz="4400" b="1"/>
        </a:p>
      </dgm:t>
    </dgm:pt>
    <dgm:pt modelId="{AF2AD53C-4698-457E-B396-4C5265FB6F47}" type="sibTrans" cxnId="{0DF482A1-7C43-42FD-A133-5AC380C043FC}">
      <dgm:prSet/>
      <dgm:spPr/>
      <dgm:t>
        <a:bodyPr/>
        <a:lstStyle/>
        <a:p>
          <a:endParaRPr lang="th-TH" sz="4400" b="1"/>
        </a:p>
      </dgm:t>
    </dgm:pt>
    <dgm:pt modelId="{EBCA6B13-5416-49E4-9663-C2DAED008554}">
      <dgm:prSet custT="1"/>
      <dgm:spPr/>
      <dgm:t>
        <a:bodyPr/>
        <a:lstStyle/>
        <a:p>
          <a:r>
            <a:rPr lang="en-US" sz="1400" b="1" i="0" u="none" dirty="0"/>
            <a:t>Management of Care</a:t>
          </a:r>
          <a:endParaRPr lang="en-US" sz="1400" b="1" dirty="0"/>
        </a:p>
      </dgm:t>
    </dgm:pt>
    <dgm:pt modelId="{CD14685A-6539-45B7-91C2-6ED551A506F7}" type="parTrans" cxnId="{58928B68-740F-4E21-BCAE-B61740BFEC4A}">
      <dgm:prSet/>
      <dgm:spPr/>
      <dgm:t>
        <a:bodyPr/>
        <a:lstStyle/>
        <a:p>
          <a:endParaRPr lang="th-TH" sz="3600"/>
        </a:p>
      </dgm:t>
    </dgm:pt>
    <dgm:pt modelId="{B7CCA6A7-E7AC-4292-9863-004A6313DF2F}" type="sibTrans" cxnId="{58928B68-740F-4E21-BCAE-B61740BFEC4A}">
      <dgm:prSet/>
      <dgm:spPr/>
      <dgm:t>
        <a:bodyPr/>
        <a:lstStyle/>
        <a:p>
          <a:endParaRPr lang="th-TH" sz="3600"/>
        </a:p>
      </dgm:t>
    </dgm:pt>
    <dgm:pt modelId="{272DFAB6-AD49-4C14-8438-041304545010}">
      <dgm:prSet custT="1"/>
      <dgm:spPr/>
      <dgm:t>
        <a:bodyPr/>
        <a:lstStyle/>
        <a:p>
          <a:r>
            <a:rPr lang="en-US" sz="1400" b="1" i="0" u="none" dirty="0"/>
            <a:t>Leadership &amp; Nursing Management</a:t>
          </a:r>
          <a:endParaRPr lang="en-US" sz="1400" b="1" dirty="0"/>
        </a:p>
      </dgm:t>
    </dgm:pt>
    <dgm:pt modelId="{D65B6F94-DDF8-42E2-B0E5-138EE76C3E28}" type="parTrans" cxnId="{A332DEFE-6303-4E85-AB7D-72D16224B093}">
      <dgm:prSet/>
      <dgm:spPr/>
      <dgm:t>
        <a:bodyPr/>
        <a:lstStyle/>
        <a:p>
          <a:endParaRPr lang="th-TH" sz="3600"/>
        </a:p>
      </dgm:t>
    </dgm:pt>
    <dgm:pt modelId="{712F1C64-EAA5-4322-BC1A-124E4E52DC09}" type="sibTrans" cxnId="{A332DEFE-6303-4E85-AB7D-72D16224B093}">
      <dgm:prSet/>
      <dgm:spPr/>
      <dgm:t>
        <a:bodyPr/>
        <a:lstStyle/>
        <a:p>
          <a:endParaRPr lang="th-TH" sz="3600"/>
        </a:p>
      </dgm:t>
    </dgm:pt>
    <dgm:pt modelId="{ADD3F715-EE92-49F2-8F9E-40BF375209A8}">
      <dgm:prSet custT="1"/>
      <dgm:spPr/>
      <dgm:t>
        <a:bodyPr/>
        <a:lstStyle/>
        <a:p>
          <a:r>
            <a:rPr lang="en-US" sz="1400" b="1" dirty="0"/>
            <a:t>Professional Development</a:t>
          </a:r>
        </a:p>
      </dgm:t>
    </dgm:pt>
    <dgm:pt modelId="{2CFC5529-2CB8-4D7A-A52F-42C213444543}" type="parTrans" cxnId="{7C314425-C078-4330-90B2-795BB0737554}">
      <dgm:prSet/>
      <dgm:spPr/>
      <dgm:t>
        <a:bodyPr/>
        <a:lstStyle/>
        <a:p>
          <a:endParaRPr lang="th-TH" sz="3600"/>
        </a:p>
      </dgm:t>
    </dgm:pt>
    <dgm:pt modelId="{8D38E124-7348-4587-B033-850A7AADFD87}" type="sibTrans" cxnId="{7C314425-C078-4330-90B2-795BB0737554}">
      <dgm:prSet/>
      <dgm:spPr/>
      <dgm:t>
        <a:bodyPr/>
        <a:lstStyle/>
        <a:p>
          <a:endParaRPr lang="th-TH" sz="3600"/>
        </a:p>
      </dgm:t>
    </dgm:pt>
    <dgm:pt modelId="{F67C1594-BCEE-4059-B200-F297481D4DDA}" type="pres">
      <dgm:prSet presAssocID="{26876BA7-BF43-433F-AE97-D00EFEF5DF0A}" presName="linear" presStyleCnt="0">
        <dgm:presLayoutVars>
          <dgm:dir/>
          <dgm:animLvl val="lvl"/>
          <dgm:resizeHandles val="exact"/>
        </dgm:presLayoutVars>
      </dgm:prSet>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4"/>
      <dgm:spPr/>
    </dgm:pt>
    <dgm:pt modelId="{DB03EEAA-73BB-40D9-BF67-83203E8BCBA6}" type="pres">
      <dgm:prSet presAssocID="{58F73F13-EDB8-4394-B9DD-17C31ADB1D49}" presName="parentText" presStyleLbl="node1" presStyleIdx="0" presStyleCnt="4" custScaleX="142857" custScaleY="218404">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0" presStyleCnt="4">
        <dgm:presLayoutVars>
          <dgm:bulletEnabled val="1"/>
        </dgm:presLayoutVars>
      </dgm:prSet>
      <dgm:spPr/>
    </dgm:pt>
    <dgm:pt modelId="{1F86E705-677E-4905-9A3E-FC85B98111EE}" type="pres">
      <dgm:prSet presAssocID="{AF2AD53C-4698-457E-B396-4C5265FB6F47}" presName="spaceBetweenRectangles" presStyleCnt="0"/>
      <dgm:spPr/>
    </dgm:pt>
    <dgm:pt modelId="{D7BFF999-6B61-4B32-81DF-06E0D9C2BF52}" type="pres">
      <dgm:prSet presAssocID="{EBCA6B13-5416-49E4-9663-C2DAED008554}" presName="parentLin" presStyleCnt="0"/>
      <dgm:spPr/>
    </dgm:pt>
    <dgm:pt modelId="{AEF36C81-083E-4ED8-A80B-9C9EB9BCEF26}" type="pres">
      <dgm:prSet presAssocID="{EBCA6B13-5416-49E4-9663-C2DAED008554}" presName="parentLeftMargin" presStyleLbl="node1" presStyleIdx="0" presStyleCnt="4"/>
      <dgm:spPr/>
    </dgm:pt>
    <dgm:pt modelId="{A039658D-6E6D-4842-BA00-0031859A0784}" type="pres">
      <dgm:prSet presAssocID="{EBCA6B13-5416-49E4-9663-C2DAED008554}" presName="parentText" presStyleLbl="node1" presStyleIdx="1" presStyleCnt="4" custScaleX="142857" custScaleY="151931">
        <dgm:presLayoutVars>
          <dgm:chMax val="0"/>
          <dgm:bulletEnabled val="1"/>
        </dgm:presLayoutVars>
      </dgm:prSet>
      <dgm:spPr/>
    </dgm:pt>
    <dgm:pt modelId="{63B04CD4-2B7C-415B-A54A-2F69FA860A5E}" type="pres">
      <dgm:prSet presAssocID="{EBCA6B13-5416-49E4-9663-C2DAED008554}" presName="negativeSpace" presStyleCnt="0"/>
      <dgm:spPr/>
    </dgm:pt>
    <dgm:pt modelId="{E2E20B49-894D-4012-8393-0C3E45AE40A5}" type="pres">
      <dgm:prSet presAssocID="{EBCA6B13-5416-49E4-9663-C2DAED008554}" presName="childText" presStyleLbl="conFgAcc1" presStyleIdx="1" presStyleCnt="4">
        <dgm:presLayoutVars>
          <dgm:bulletEnabled val="1"/>
        </dgm:presLayoutVars>
      </dgm:prSet>
      <dgm:spPr/>
    </dgm:pt>
    <dgm:pt modelId="{A690EEBE-39F9-4E0D-9319-139439868C79}" type="pres">
      <dgm:prSet presAssocID="{B7CCA6A7-E7AC-4292-9863-004A6313DF2F}" presName="spaceBetweenRectangles" presStyleCnt="0"/>
      <dgm:spPr/>
    </dgm:pt>
    <dgm:pt modelId="{786F3264-E98A-427D-B81D-9DCBCE9EBD24}" type="pres">
      <dgm:prSet presAssocID="{272DFAB6-AD49-4C14-8438-041304545010}" presName="parentLin" presStyleCnt="0"/>
      <dgm:spPr/>
    </dgm:pt>
    <dgm:pt modelId="{68DB48C8-1B0D-436E-B887-A395E18C0387}" type="pres">
      <dgm:prSet presAssocID="{272DFAB6-AD49-4C14-8438-041304545010}" presName="parentLeftMargin" presStyleLbl="node1" presStyleIdx="1" presStyleCnt="4"/>
      <dgm:spPr/>
    </dgm:pt>
    <dgm:pt modelId="{19E48ADB-BDED-453E-94CB-F3DED10BC4BD}" type="pres">
      <dgm:prSet presAssocID="{272DFAB6-AD49-4C14-8438-041304545010}" presName="parentText" presStyleLbl="node1" presStyleIdx="2" presStyleCnt="4" custScaleX="142857" custScaleY="151931">
        <dgm:presLayoutVars>
          <dgm:chMax val="0"/>
          <dgm:bulletEnabled val="1"/>
        </dgm:presLayoutVars>
      </dgm:prSet>
      <dgm:spPr/>
    </dgm:pt>
    <dgm:pt modelId="{52E4FDDB-7BCC-4306-9071-BB5A65554E3E}" type="pres">
      <dgm:prSet presAssocID="{272DFAB6-AD49-4C14-8438-041304545010}" presName="negativeSpace" presStyleCnt="0"/>
      <dgm:spPr/>
    </dgm:pt>
    <dgm:pt modelId="{4CCD2910-9AF0-478E-A09B-11FCE90CEEAB}" type="pres">
      <dgm:prSet presAssocID="{272DFAB6-AD49-4C14-8438-041304545010}" presName="childText" presStyleLbl="conFgAcc1" presStyleIdx="2" presStyleCnt="4">
        <dgm:presLayoutVars>
          <dgm:bulletEnabled val="1"/>
        </dgm:presLayoutVars>
      </dgm:prSet>
      <dgm:spPr/>
    </dgm:pt>
    <dgm:pt modelId="{9A77C0A1-8C7F-4C88-A087-7E945689AD11}" type="pres">
      <dgm:prSet presAssocID="{712F1C64-EAA5-4322-BC1A-124E4E52DC09}" presName="spaceBetweenRectangles" presStyleCnt="0"/>
      <dgm:spPr/>
    </dgm:pt>
    <dgm:pt modelId="{EE512367-2B1F-493A-AB6A-DB2D7C5D8A39}" type="pres">
      <dgm:prSet presAssocID="{ADD3F715-EE92-49F2-8F9E-40BF375209A8}" presName="parentLin" presStyleCnt="0"/>
      <dgm:spPr/>
    </dgm:pt>
    <dgm:pt modelId="{0BEBEC4C-5D40-4407-9BE4-74563EDE813E}" type="pres">
      <dgm:prSet presAssocID="{ADD3F715-EE92-49F2-8F9E-40BF375209A8}" presName="parentLeftMargin" presStyleLbl="node1" presStyleIdx="2" presStyleCnt="4"/>
      <dgm:spPr/>
    </dgm:pt>
    <dgm:pt modelId="{F9E8F8D0-C498-4791-AA37-23FCECF3BD65}" type="pres">
      <dgm:prSet presAssocID="{ADD3F715-EE92-49F2-8F9E-40BF375209A8}" presName="parentText" presStyleLbl="node1" presStyleIdx="3" presStyleCnt="4" custScaleX="142857" custScaleY="151931">
        <dgm:presLayoutVars>
          <dgm:chMax val="0"/>
          <dgm:bulletEnabled val="1"/>
        </dgm:presLayoutVars>
      </dgm:prSet>
      <dgm:spPr/>
    </dgm:pt>
    <dgm:pt modelId="{E3DE30F9-A8C7-445D-BC6E-17A7F1472E03}" type="pres">
      <dgm:prSet presAssocID="{ADD3F715-EE92-49F2-8F9E-40BF375209A8}" presName="negativeSpace" presStyleCnt="0"/>
      <dgm:spPr/>
    </dgm:pt>
    <dgm:pt modelId="{ADA2004B-41CE-4F39-ACDB-66C275BFC506}" type="pres">
      <dgm:prSet presAssocID="{ADD3F715-EE92-49F2-8F9E-40BF375209A8}" presName="childText" presStyleLbl="conFgAcc1" presStyleIdx="3" presStyleCnt="4">
        <dgm:presLayoutVars>
          <dgm:bulletEnabled val="1"/>
        </dgm:presLayoutVars>
      </dgm:prSet>
      <dgm:spPr/>
    </dgm:pt>
  </dgm:ptLst>
  <dgm:cxnLst>
    <dgm:cxn modelId="{B6BC920D-DFA1-4C37-9A31-1CA3E3A8B2F7}" type="presOf" srcId="{EBCA6B13-5416-49E4-9663-C2DAED008554}" destId="{A039658D-6E6D-4842-BA00-0031859A0784}" srcOrd="1" destOrd="0" presId="urn:microsoft.com/office/officeart/2005/8/layout/list1"/>
    <dgm:cxn modelId="{61CBB022-BDD1-4B25-8A09-0C159412FE97}" type="presOf" srcId="{ADD3F715-EE92-49F2-8F9E-40BF375209A8}" destId="{0BEBEC4C-5D40-4407-9BE4-74563EDE813E}" srcOrd="0" destOrd="0" presId="urn:microsoft.com/office/officeart/2005/8/layout/list1"/>
    <dgm:cxn modelId="{7C314425-C078-4330-90B2-795BB0737554}" srcId="{26876BA7-BF43-433F-AE97-D00EFEF5DF0A}" destId="{ADD3F715-EE92-49F2-8F9E-40BF375209A8}" srcOrd="3" destOrd="0" parTransId="{2CFC5529-2CB8-4D7A-A52F-42C213444543}" sibTransId="{8D38E124-7348-4587-B033-850A7AADFD87}"/>
    <dgm:cxn modelId="{24AE6E3C-A74C-4878-B45B-3CC15434FA73}" type="presOf" srcId="{ADD3F715-EE92-49F2-8F9E-40BF375209A8}" destId="{F9E8F8D0-C498-4791-AA37-23FCECF3BD65}" srcOrd="1" destOrd="0" presId="urn:microsoft.com/office/officeart/2005/8/layout/list1"/>
    <dgm:cxn modelId="{892DD33E-2546-472B-B8E9-0B6E0F9E969E}" type="presOf" srcId="{58F73F13-EDB8-4394-B9DD-17C31ADB1D49}" destId="{FF4014A8-1FA6-4722-AB0D-C4C88B1E6819}" srcOrd="0" destOrd="0" presId="urn:microsoft.com/office/officeart/2005/8/layout/list1"/>
    <dgm:cxn modelId="{58928B68-740F-4E21-BCAE-B61740BFEC4A}" srcId="{26876BA7-BF43-433F-AE97-D00EFEF5DF0A}" destId="{EBCA6B13-5416-49E4-9663-C2DAED008554}" srcOrd="1" destOrd="0" parTransId="{CD14685A-6539-45B7-91C2-6ED551A506F7}" sibTransId="{B7CCA6A7-E7AC-4292-9863-004A6313DF2F}"/>
    <dgm:cxn modelId="{09F7D075-4684-47A0-B012-BCECA0A3F19F}" type="presOf" srcId="{26876BA7-BF43-433F-AE97-D00EFEF5DF0A}" destId="{F67C1594-BCEE-4059-B200-F297481D4DDA}" srcOrd="0" destOrd="0" presId="urn:microsoft.com/office/officeart/2005/8/layout/list1"/>
    <dgm:cxn modelId="{0DF482A1-7C43-42FD-A133-5AC380C043FC}" srcId="{26876BA7-BF43-433F-AE97-D00EFEF5DF0A}" destId="{58F73F13-EDB8-4394-B9DD-17C31ADB1D49}" srcOrd="0" destOrd="0" parTransId="{81255203-5221-4B57-90E5-FBB51A11C688}" sibTransId="{AF2AD53C-4698-457E-B396-4C5265FB6F47}"/>
    <dgm:cxn modelId="{9FFD08C1-3A02-4CC1-A793-D02F2C1D9B72}" type="presOf" srcId="{272DFAB6-AD49-4C14-8438-041304545010}" destId="{68DB48C8-1B0D-436E-B887-A395E18C0387}" srcOrd="0" destOrd="0" presId="urn:microsoft.com/office/officeart/2005/8/layout/list1"/>
    <dgm:cxn modelId="{60C880D9-AA30-48D1-A9D9-450516592C9A}" type="presOf" srcId="{58F73F13-EDB8-4394-B9DD-17C31ADB1D49}" destId="{DB03EEAA-73BB-40D9-BF67-83203E8BCBA6}" srcOrd="1" destOrd="0" presId="urn:microsoft.com/office/officeart/2005/8/layout/list1"/>
    <dgm:cxn modelId="{A871F4DC-0568-4E80-9893-EAB36DFD5E3D}" type="presOf" srcId="{272DFAB6-AD49-4C14-8438-041304545010}" destId="{19E48ADB-BDED-453E-94CB-F3DED10BC4BD}" srcOrd="1" destOrd="0" presId="urn:microsoft.com/office/officeart/2005/8/layout/list1"/>
    <dgm:cxn modelId="{5CCE80DE-BFD6-4A5B-9769-9555E13BDF77}" type="presOf" srcId="{EBCA6B13-5416-49E4-9663-C2DAED008554}" destId="{AEF36C81-083E-4ED8-A80B-9C9EB9BCEF26}" srcOrd="0" destOrd="0" presId="urn:microsoft.com/office/officeart/2005/8/layout/list1"/>
    <dgm:cxn modelId="{A332DEFE-6303-4E85-AB7D-72D16224B093}" srcId="{26876BA7-BF43-433F-AE97-D00EFEF5DF0A}" destId="{272DFAB6-AD49-4C14-8438-041304545010}" srcOrd="2" destOrd="0" parTransId="{D65B6F94-DDF8-42E2-B0E5-138EE76C3E28}" sibTransId="{712F1C64-EAA5-4322-BC1A-124E4E52DC09}"/>
    <dgm:cxn modelId="{840907C7-B459-4D7F-96F2-5FE69CC9EFA6}" type="presParOf" srcId="{F67C1594-BCEE-4059-B200-F297481D4DDA}" destId="{4C8C2DA0-EE22-4B48-B650-31CD7379A5C7}" srcOrd="0" destOrd="0" presId="urn:microsoft.com/office/officeart/2005/8/layout/list1"/>
    <dgm:cxn modelId="{34AB11E1-14E2-4997-B0B7-A3B3E50ED47E}" type="presParOf" srcId="{4C8C2DA0-EE22-4B48-B650-31CD7379A5C7}" destId="{FF4014A8-1FA6-4722-AB0D-C4C88B1E6819}" srcOrd="0" destOrd="0" presId="urn:microsoft.com/office/officeart/2005/8/layout/list1"/>
    <dgm:cxn modelId="{5F4359DB-3F1F-40C0-8377-FAB59BD5DA80}" type="presParOf" srcId="{4C8C2DA0-EE22-4B48-B650-31CD7379A5C7}" destId="{DB03EEAA-73BB-40D9-BF67-83203E8BCBA6}" srcOrd="1" destOrd="0" presId="urn:microsoft.com/office/officeart/2005/8/layout/list1"/>
    <dgm:cxn modelId="{4735838F-3300-4C1D-9CB4-2B086A4D6DA6}" type="presParOf" srcId="{F67C1594-BCEE-4059-B200-F297481D4DDA}" destId="{6297FB7B-0A96-498F-8D88-024E80DD9EEE}" srcOrd="1" destOrd="0" presId="urn:microsoft.com/office/officeart/2005/8/layout/list1"/>
    <dgm:cxn modelId="{BB029B06-0EA4-4A91-B608-68B8DD759633}" type="presParOf" srcId="{F67C1594-BCEE-4059-B200-F297481D4DDA}" destId="{E47F1A34-6DBD-4281-BCB5-6ED22EE7C8AC}" srcOrd="2" destOrd="0" presId="urn:microsoft.com/office/officeart/2005/8/layout/list1"/>
    <dgm:cxn modelId="{D4985CAC-D0F4-4F80-B430-4840D976F004}" type="presParOf" srcId="{F67C1594-BCEE-4059-B200-F297481D4DDA}" destId="{1F86E705-677E-4905-9A3E-FC85B98111EE}" srcOrd="3" destOrd="0" presId="urn:microsoft.com/office/officeart/2005/8/layout/list1"/>
    <dgm:cxn modelId="{C2EF63D4-EC01-4C85-B4CC-6C21897CC933}" type="presParOf" srcId="{F67C1594-BCEE-4059-B200-F297481D4DDA}" destId="{D7BFF999-6B61-4B32-81DF-06E0D9C2BF52}" srcOrd="4" destOrd="0" presId="urn:microsoft.com/office/officeart/2005/8/layout/list1"/>
    <dgm:cxn modelId="{652819EE-4704-41E4-88B4-BDE73DE4984D}" type="presParOf" srcId="{D7BFF999-6B61-4B32-81DF-06E0D9C2BF52}" destId="{AEF36C81-083E-4ED8-A80B-9C9EB9BCEF26}" srcOrd="0" destOrd="0" presId="urn:microsoft.com/office/officeart/2005/8/layout/list1"/>
    <dgm:cxn modelId="{693A60AE-A933-4D90-BF6D-0D20AA02CCB4}" type="presParOf" srcId="{D7BFF999-6B61-4B32-81DF-06E0D9C2BF52}" destId="{A039658D-6E6D-4842-BA00-0031859A0784}" srcOrd="1" destOrd="0" presId="urn:microsoft.com/office/officeart/2005/8/layout/list1"/>
    <dgm:cxn modelId="{21001A9E-CF6F-48CA-A511-5C7AD96B3145}" type="presParOf" srcId="{F67C1594-BCEE-4059-B200-F297481D4DDA}" destId="{63B04CD4-2B7C-415B-A54A-2F69FA860A5E}" srcOrd="5" destOrd="0" presId="urn:microsoft.com/office/officeart/2005/8/layout/list1"/>
    <dgm:cxn modelId="{4570FC08-1B5F-43FA-B56E-0CC3E8D41C5A}" type="presParOf" srcId="{F67C1594-BCEE-4059-B200-F297481D4DDA}" destId="{E2E20B49-894D-4012-8393-0C3E45AE40A5}" srcOrd="6" destOrd="0" presId="urn:microsoft.com/office/officeart/2005/8/layout/list1"/>
    <dgm:cxn modelId="{04572F78-AEF5-41AF-974E-B8EEA503BD09}" type="presParOf" srcId="{F67C1594-BCEE-4059-B200-F297481D4DDA}" destId="{A690EEBE-39F9-4E0D-9319-139439868C79}" srcOrd="7" destOrd="0" presId="urn:microsoft.com/office/officeart/2005/8/layout/list1"/>
    <dgm:cxn modelId="{63726A05-2C4F-4CDD-B4E1-DF36D2850453}" type="presParOf" srcId="{F67C1594-BCEE-4059-B200-F297481D4DDA}" destId="{786F3264-E98A-427D-B81D-9DCBCE9EBD24}" srcOrd="8" destOrd="0" presId="urn:microsoft.com/office/officeart/2005/8/layout/list1"/>
    <dgm:cxn modelId="{34F34685-795E-42B3-BAD9-538CC7CE735C}" type="presParOf" srcId="{786F3264-E98A-427D-B81D-9DCBCE9EBD24}" destId="{68DB48C8-1B0D-436E-B887-A395E18C0387}" srcOrd="0" destOrd="0" presId="urn:microsoft.com/office/officeart/2005/8/layout/list1"/>
    <dgm:cxn modelId="{1AC009F4-DD3A-4A6A-A7B9-2C801B529F04}" type="presParOf" srcId="{786F3264-E98A-427D-B81D-9DCBCE9EBD24}" destId="{19E48ADB-BDED-453E-94CB-F3DED10BC4BD}" srcOrd="1" destOrd="0" presId="urn:microsoft.com/office/officeart/2005/8/layout/list1"/>
    <dgm:cxn modelId="{C02B5ACA-1CC1-4A10-9027-BBC5F4D2EC14}" type="presParOf" srcId="{F67C1594-BCEE-4059-B200-F297481D4DDA}" destId="{52E4FDDB-7BCC-4306-9071-BB5A65554E3E}" srcOrd="9" destOrd="0" presId="urn:microsoft.com/office/officeart/2005/8/layout/list1"/>
    <dgm:cxn modelId="{1D97952C-9F46-4204-8CDB-83454E590362}" type="presParOf" srcId="{F67C1594-BCEE-4059-B200-F297481D4DDA}" destId="{4CCD2910-9AF0-478E-A09B-11FCE90CEEAB}" srcOrd="10" destOrd="0" presId="urn:microsoft.com/office/officeart/2005/8/layout/list1"/>
    <dgm:cxn modelId="{1580EC79-70F3-4A10-B8F5-EFEA7BD64612}" type="presParOf" srcId="{F67C1594-BCEE-4059-B200-F297481D4DDA}" destId="{9A77C0A1-8C7F-4C88-A087-7E945689AD11}" srcOrd="11" destOrd="0" presId="urn:microsoft.com/office/officeart/2005/8/layout/list1"/>
    <dgm:cxn modelId="{70583375-5425-48B3-A502-61DCE4FF5E6A}" type="presParOf" srcId="{F67C1594-BCEE-4059-B200-F297481D4DDA}" destId="{EE512367-2B1F-493A-AB6A-DB2D7C5D8A39}" srcOrd="12" destOrd="0" presId="urn:microsoft.com/office/officeart/2005/8/layout/list1"/>
    <dgm:cxn modelId="{B3D8B3B0-5663-4FEC-8ADB-2E680AA6EC4C}" type="presParOf" srcId="{EE512367-2B1F-493A-AB6A-DB2D7C5D8A39}" destId="{0BEBEC4C-5D40-4407-9BE4-74563EDE813E}" srcOrd="0" destOrd="0" presId="urn:microsoft.com/office/officeart/2005/8/layout/list1"/>
    <dgm:cxn modelId="{8E09861C-4F31-44BF-9EA0-3005D247D661}" type="presParOf" srcId="{EE512367-2B1F-493A-AB6A-DB2D7C5D8A39}" destId="{F9E8F8D0-C498-4791-AA37-23FCECF3BD65}" srcOrd="1" destOrd="0" presId="urn:microsoft.com/office/officeart/2005/8/layout/list1"/>
    <dgm:cxn modelId="{4E25A523-7577-4602-A6CB-BC490BE67279}" type="presParOf" srcId="{F67C1594-BCEE-4059-B200-F297481D4DDA}" destId="{E3DE30F9-A8C7-445D-BC6E-17A7F1472E03}" srcOrd="13" destOrd="0" presId="urn:microsoft.com/office/officeart/2005/8/layout/list1"/>
    <dgm:cxn modelId="{9405564A-C5DC-4A2E-A112-C4B2D6DD40B6}" type="presParOf" srcId="{F67C1594-BCEE-4059-B200-F297481D4DDA}" destId="{ADA2004B-41CE-4F39-ACDB-66C275BFC506}" srcOrd="14"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800" b="1" dirty="0"/>
            <a:t>Ethics and Legal Practice</a:t>
          </a:r>
          <a:endParaRPr lang="th-TH" sz="18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800" b="1" dirty="0"/>
            <a:t>Professional Nursing Practice</a:t>
          </a:r>
          <a:endParaRPr lang="th-TH" sz="18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800" b="1" dirty="0"/>
            <a:t>Leadership and management</a:t>
          </a:r>
          <a:endParaRPr lang="th-TH" sz="18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800" b="1" dirty="0"/>
            <a:t>Education and Research</a:t>
          </a:r>
          <a:endParaRPr lang="th-TH" sz="18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800" b="1" dirty="0"/>
            <a:t>Professional, Personal and Quality Development</a:t>
          </a:r>
          <a:endParaRPr lang="th-TH" sz="18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78716"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dgm:presLayoutVars>
          <dgm:bulletEnabled val="1"/>
        </dgm:presLayoutVars>
      </dgm:prSet>
      <dgm:spPr/>
    </dgm:pt>
  </dgm:ptLst>
  <dgm:cxnLst>
    <dgm:cxn modelId="{1BB08A1C-0205-4225-A6B2-ACF12D2D7825}" type="presOf" srcId="{E0698F2D-636C-4CCC-9142-C8DE4B7AAA72}" destId="{A3463B99-06A8-428F-8C9A-809EB5299C83}" srcOrd="0" destOrd="0" presId="urn:microsoft.com/office/officeart/2005/8/layout/list1"/>
    <dgm:cxn modelId="{2C187E31-4C2A-4CC8-8F01-303EA429FECB}" type="presOf" srcId="{F93D64F5-5061-4633-8053-9E016D2C231A}" destId="{0BAE7ADE-9875-415D-A3B9-6237B7D3D208}" srcOrd="0"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B0C86C58-8686-409F-B25E-737CED5B091C}" type="presOf" srcId="{1C9EB416-F1C3-402C-B7C1-7B9760DF7939}" destId="{B141DEF2-5A47-4BA5-B4E2-DE3E637AD1CF}" srcOrd="0" destOrd="0" presId="urn:microsoft.com/office/officeart/2005/8/layout/list1"/>
    <dgm:cxn modelId="{B2107C78-C832-4568-B651-26201DDE2989}" type="presOf" srcId="{869A5A79-57BA-47CC-AC62-0A74BBC615E0}" destId="{6F1EAEBD-60FE-4B1A-BE01-EC92E7BD2B8A}" srcOrd="0" destOrd="0" presId="urn:microsoft.com/office/officeart/2005/8/layout/list1"/>
    <dgm:cxn modelId="{76EC8882-9382-4206-8973-19640C05E8F4}" srcId="{869A5A79-57BA-47CC-AC62-0A74BBC615E0}" destId="{666D9022-4D98-462F-A5D8-462144BA6347}" srcOrd="0" destOrd="0" parTransId="{E22F27D1-EA15-4CC0-8122-8352C051BA5A}" sibTransId="{3793966A-DD2B-431A-AA35-3B0F9A0CA006}"/>
    <dgm:cxn modelId="{78E59789-C8AE-4920-BD96-7D9FC24AD95E}" type="presOf" srcId="{666D9022-4D98-462F-A5D8-462144BA6347}" destId="{2319D4BC-5053-4EEC-9477-21C3B85DA9E9}" srcOrd="1" destOrd="0" presId="urn:microsoft.com/office/officeart/2005/8/layout/list1"/>
    <dgm:cxn modelId="{D03AF399-701C-417B-AEDA-70BF03233D45}" srcId="{869A5A79-57BA-47CC-AC62-0A74BBC615E0}" destId="{E0698F2D-636C-4CCC-9142-C8DE4B7AAA72}" srcOrd="2" destOrd="0" parTransId="{1554DA38-A7B9-496A-8D66-7663A2A66462}" sibTransId="{7324DB22-782F-412F-9712-C84BC7FC3A38}"/>
    <dgm:cxn modelId="{FF0F41AF-4E27-40BA-B2EE-0B4B66A2412F}" type="presOf" srcId="{F93D64F5-5061-4633-8053-9E016D2C231A}" destId="{51577ECE-82B5-4DD6-8579-28BBAA0AC52B}" srcOrd="1"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1C483CD5-411A-4B3A-8BE0-894EA2DEA6B5}" type="presOf" srcId="{6D14664F-6AE2-41AA-9357-C9638AF180DF}" destId="{7D025B1A-B810-47BF-A57B-2C3A2C22383F}" srcOrd="1" destOrd="0" presId="urn:microsoft.com/office/officeart/2005/8/layout/list1"/>
    <dgm:cxn modelId="{4C4524DD-FB94-4487-8ACF-B21E7A67E251}" type="presOf" srcId="{666D9022-4D98-462F-A5D8-462144BA6347}" destId="{AD5ADF7B-23E4-45A5-AB68-B6096D2820F3}" srcOrd="0" destOrd="0" presId="urn:microsoft.com/office/officeart/2005/8/layout/list1"/>
    <dgm:cxn modelId="{6498A3E6-EC24-4E3A-8F25-0E10B0523B81}" type="presOf" srcId="{E0698F2D-636C-4CCC-9142-C8DE4B7AAA72}" destId="{C5A8DFD3-0775-47AA-AC17-BA2B367E169D}" srcOrd="1" destOrd="0" presId="urn:microsoft.com/office/officeart/2005/8/layout/list1"/>
    <dgm:cxn modelId="{BD46D6EA-3793-4D56-8939-6C648DF6C4C4}" type="presOf" srcId="{1C9EB416-F1C3-402C-B7C1-7B9760DF7939}" destId="{7D43041D-F220-4964-A76C-B4DF986A7AF2}" srcOrd="1" destOrd="0" presId="urn:microsoft.com/office/officeart/2005/8/layout/list1"/>
    <dgm:cxn modelId="{819C78F8-A5CC-4243-AC9D-1294DE7C1287}" type="presOf" srcId="{6D14664F-6AE2-41AA-9357-C9638AF180DF}" destId="{5F6C77DD-2F11-44CF-9411-FA6DE29A6319}" srcOrd="0" destOrd="0" presId="urn:microsoft.com/office/officeart/2005/8/layout/list1"/>
    <dgm:cxn modelId="{D60A87F2-CAC4-42A3-805A-D649F38EF17D}" type="presParOf" srcId="{6F1EAEBD-60FE-4B1A-BE01-EC92E7BD2B8A}" destId="{5A31F269-FA87-4E89-9CDA-FEF41AD20E16}" srcOrd="0" destOrd="0" presId="urn:microsoft.com/office/officeart/2005/8/layout/list1"/>
    <dgm:cxn modelId="{61867E88-E2CD-42DA-88C1-2B6375E1000C}" type="presParOf" srcId="{5A31F269-FA87-4E89-9CDA-FEF41AD20E16}" destId="{AD5ADF7B-23E4-45A5-AB68-B6096D2820F3}" srcOrd="0" destOrd="0" presId="urn:microsoft.com/office/officeart/2005/8/layout/list1"/>
    <dgm:cxn modelId="{817A58F0-A0FE-40BB-B77A-F30D1B2C28AB}" type="presParOf" srcId="{5A31F269-FA87-4E89-9CDA-FEF41AD20E16}" destId="{2319D4BC-5053-4EEC-9477-21C3B85DA9E9}" srcOrd="1" destOrd="0" presId="urn:microsoft.com/office/officeart/2005/8/layout/list1"/>
    <dgm:cxn modelId="{1BF3A52D-CD71-4BD9-B583-35AED89841CF}" type="presParOf" srcId="{6F1EAEBD-60FE-4B1A-BE01-EC92E7BD2B8A}" destId="{72F22649-A651-44ED-A129-B08F52BAAAB0}" srcOrd="1" destOrd="0" presId="urn:microsoft.com/office/officeart/2005/8/layout/list1"/>
    <dgm:cxn modelId="{748DA20F-CEFC-45A8-B621-4806400BE6A9}" type="presParOf" srcId="{6F1EAEBD-60FE-4B1A-BE01-EC92E7BD2B8A}" destId="{8A6420AB-376F-4F60-B960-13D9A1BA31AC}" srcOrd="2" destOrd="0" presId="urn:microsoft.com/office/officeart/2005/8/layout/list1"/>
    <dgm:cxn modelId="{E8D0437D-AF65-4800-BA0C-5568EAAF9E9D}" type="presParOf" srcId="{6F1EAEBD-60FE-4B1A-BE01-EC92E7BD2B8A}" destId="{FCDCE5A4-AD27-4623-AEC3-DC4ABD50F83F}" srcOrd="3" destOrd="0" presId="urn:microsoft.com/office/officeart/2005/8/layout/list1"/>
    <dgm:cxn modelId="{67C276F0-17CD-4DE4-8014-3D1A4A52A7A7}" type="presParOf" srcId="{6F1EAEBD-60FE-4B1A-BE01-EC92E7BD2B8A}" destId="{72A5ED49-7A45-4B19-97A1-4F5E04F27F84}" srcOrd="4" destOrd="0" presId="urn:microsoft.com/office/officeart/2005/8/layout/list1"/>
    <dgm:cxn modelId="{F82C1CD5-F0AE-43A4-A089-705F2D19740E}" type="presParOf" srcId="{72A5ED49-7A45-4B19-97A1-4F5E04F27F84}" destId="{B141DEF2-5A47-4BA5-B4E2-DE3E637AD1CF}" srcOrd="0" destOrd="0" presId="urn:microsoft.com/office/officeart/2005/8/layout/list1"/>
    <dgm:cxn modelId="{74AFAF33-E7A4-49B4-98B4-E5AFE5029B4C}" type="presParOf" srcId="{72A5ED49-7A45-4B19-97A1-4F5E04F27F84}" destId="{7D43041D-F220-4964-A76C-B4DF986A7AF2}" srcOrd="1" destOrd="0" presId="urn:microsoft.com/office/officeart/2005/8/layout/list1"/>
    <dgm:cxn modelId="{09E9BD1B-4D9A-491E-9D16-6A1027CDC000}" type="presParOf" srcId="{6F1EAEBD-60FE-4B1A-BE01-EC92E7BD2B8A}" destId="{EC946940-8DD0-403C-ADA4-217E1CB5B93F}" srcOrd="5" destOrd="0" presId="urn:microsoft.com/office/officeart/2005/8/layout/list1"/>
    <dgm:cxn modelId="{6D70689C-810D-45E7-AC46-0971D34063FC}" type="presParOf" srcId="{6F1EAEBD-60FE-4B1A-BE01-EC92E7BD2B8A}" destId="{F81F6EEE-8B8F-4A8F-8742-3ED12DD3CD27}" srcOrd="6" destOrd="0" presId="urn:microsoft.com/office/officeart/2005/8/layout/list1"/>
    <dgm:cxn modelId="{1A86BC64-0DEF-4591-A0BC-8E2EE357738A}" type="presParOf" srcId="{6F1EAEBD-60FE-4B1A-BE01-EC92E7BD2B8A}" destId="{419EDE0A-E458-4370-ABCE-BF7AECA35995}" srcOrd="7" destOrd="0" presId="urn:microsoft.com/office/officeart/2005/8/layout/list1"/>
    <dgm:cxn modelId="{1B5270ED-74AD-4069-A44D-6DAC2C4153D2}" type="presParOf" srcId="{6F1EAEBD-60FE-4B1A-BE01-EC92E7BD2B8A}" destId="{F0505F40-3197-4682-AAB2-C98D68BCF858}" srcOrd="8" destOrd="0" presId="urn:microsoft.com/office/officeart/2005/8/layout/list1"/>
    <dgm:cxn modelId="{8E59F320-316D-45EB-BBF5-480678D4DC76}" type="presParOf" srcId="{F0505F40-3197-4682-AAB2-C98D68BCF858}" destId="{A3463B99-06A8-428F-8C9A-809EB5299C83}" srcOrd="0" destOrd="0" presId="urn:microsoft.com/office/officeart/2005/8/layout/list1"/>
    <dgm:cxn modelId="{4C3E32CB-2EEF-4DF9-8629-7042F565A040}" type="presParOf" srcId="{F0505F40-3197-4682-AAB2-C98D68BCF858}" destId="{C5A8DFD3-0775-47AA-AC17-BA2B367E169D}" srcOrd="1" destOrd="0" presId="urn:microsoft.com/office/officeart/2005/8/layout/list1"/>
    <dgm:cxn modelId="{307C184E-C40D-4AA6-B971-7F942AEAD6B0}" type="presParOf" srcId="{6F1EAEBD-60FE-4B1A-BE01-EC92E7BD2B8A}" destId="{516839C2-D505-4432-BB11-3866EF490183}" srcOrd="9" destOrd="0" presId="urn:microsoft.com/office/officeart/2005/8/layout/list1"/>
    <dgm:cxn modelId="{38DBDCB1-404E-4556-8B3D-687F71105694}" type="presParOf" srcId="{6F1EAEBD-60FE-4B1A-BE01-EC92E7BD2B8A}" destId="{4D987EE0-3F01-4F7E-AE24-46373FD86FF5}" srcOrd="10" destOrd="0" presId="urn:microsoft.com/office/officeart/2005/8/layout/list1"/>
    <dgm:cxn modelId="{2DAA5268-5B2A-410A-B1CF-2B0D86D532D7}" type="presParOf" srcId="{6F1EAEBD-60FE-4B1A-BE01-EC92E7BD2B8A}" destId="{FB3F3ECF-A512-4C78-BE9E-966853CC3093}" srcOrd="11" destOrd="0" presId="urn:microsoft.com/office/officeart/2005/8/layout/list1"/>
    <dgm:cxn modelId="{6D364A86-1B93-46D7-B904-C97D47D68CB2}" type="presParOf" srcId="{6F1EAEBD-60FE-4B1A-BE01-EC92E7BD2B8A}" destId="{46CDA5BA-F51C-4697-90F1-5CC93B984479}" srcOrd="12" destOrd="0" presId="urn:microsoft.com/office/officeart/2005/8/layout/list1"/>
    <dgm:cxn modelId="{1BD3D5F2-E109-4F3D-A694-6B097C0F3414}" type="presParOf" srcId="{46CDA5BA-F51C-4697-90F1-5CC93B984479}" destId="{0BAE7ADE-9875-415D-A3B9-6237B7D3D208}" srcOrd="0" destOrd="0" presId="urn:microsoft.com/office/officeart/2005/8/layout/list1"/>
    <dgm:cxn modelId="{F18CC200-94ED-4001-90CF-C9B20402878D}" type="presParOf" srcId="{46CDA5BA-F51C-4697-90F1-5CC93B984479}" destId="{51577ECE-82B5-4DD6-8579-28BBAA0AC52B}" srcOrd="1" destOrd="0" presId="urn:microsoft.com/office/officeart/2005/8/layout/list1"/>
    <dgm:cxn modelId="{2A4556D6-21F0-49D8-A909-651E94EB0945}" type="presParOf" srcId="{6F1EAEBD-60FE-4B1A-BE01-EC92E7BD2B8A}" destId="{96DE8AA1-B315-4F58-A605-50819968E9DD}" srcOrd="13" destOrd="0" presId="urn:microsoft.com/office/officeart/2005/8/layout/list1"/>
    <dgm:cxn modelId="{D5F810BC-9D91-4585-A9C6-8E5497FAD920}" type="presParOf" srcId="{6F1EAEBD-60FE-4B1A-BE01-EC92E7BD2B8A}" destId="{FA5A58CD-394D-4DCB-80E8-3283C000139E}" srcOrd="14" destOrd="0" presId="urn:microsoft.com/office/officeart/2005/8/layout/list1"/>
    <dgm:cxn modelId="{5E8AD127-17AB-4DF2-807C-E62D9553129D}" type="presParOf" srcId="{6F1EAEBD-60FE-4B1A-BE01-EC92E7BD2B8A}" destId="{782432A6-9FA7-4593-B8E5-08DFC43B5DAE}" srcOrd="15" destOrd="0" presId="urn:microsoft.com/office/officeart/2005/8/layout/list1"/>
    <dgm:cxn modelId="{1F81BA13-9BB5-4C39-A3F0-8636FEC1F36B}" type="presParOf" srcId="{6F1EAEBD-60FE-4B1A-BE01-EC92E7BD2B8A}" destId="{11BBB991-D326-49A4-B5C0-A8535081F374}" srcOrd="16" destOrd="0" presId="urn:microsoft.com/office/officeart/2005/8/layout/list1"/>
    <dgm:cxn modelId="{1EEA7565-415B-4F34-9308-FB26CFA33238}" type="presParOf" srcId="{11BBB991-D326-49A4-B5C0-A8535081F374}" destId="{5F6C77DD-2F11-44CF-9411-FA6DE29A6319}" srcOrd="0" destOrd="0" presId="urn:microsoft.com/office/officeart/2005/8/layout/list1"/>
    <dgm:cxn modelId="{31A6D9CB-46D9-41B2-A29E-ADBAB21B84F0}" type="presParOf" srcId="{11BBB991-D326-49A4-B5C0-A8535081F374}" destId="{7D025B1A-B810-47BF-A57B-2C3A2C22383F}" srcOrd="1" destOrd="0" presId="urn:microsoft.com/office/officeart/2005/8/layout/list1"/>
    <dgm:cxn modelId="{D8E9F490-4CE1-4CBA-A246-EFFE96B7F543}" type="presParOf" srcId="{6F1EAEBD-60FE-4B1A-BE01-EC92E7BD2B8A}" destId="{E137A2B3-E4D6-4EA5-B6BB-3A7B7D3753A7}" srcOrd="17" destOrd="0" presId="urn:microsoft.com/office/officeart/2005/8/layout/list1"/>
    <dgm:cxn modelId="{5C31BCFA-9A3F-489F-B0F4-D4153854949E}"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th-TH"/>
        </a:p>
      </dgm:t>
    </dgm:pt>
    <dgm:pt modelId="{58F73F13-EDB8-4394-B9DD-17C31ADB1D49}">
      <dgm:prSet custT="1"/>
      <dgm:spPr/>
      <dgm:t>
        <a:bodyPr/>
        <a:lstStyle/>
        <a:p>
          <a:r>
            <a:rPr lang="en-US" sz="1800" b="1" i="0" u="none" dirty="0"/>
            <a:t>Legal and ethics competencies</a:t>
          </a:r>
          <a:endParaRPr lang="en-US" sz="1800" b="1" dirty="0"/>
        </a:p>
      </dgm:t>
    </dgm:pt>
    <dgm:pt modelId="{81255203-5221-4B57-90E5-FBB51A11C688}" type="parTrans" cxnId="{0DF482A1-7C43-42FD-A133-5AC380C043FC}">
      <dgm:prSet/>
      <dgm:spPr/>
      <dgm:t>
        <a:bodyPr/>
        <a:lstStyle/>
        <a:p>
          <a:endParaRPr lang="th-TH" sz="5400" b="1"/>
        </a:p>
      </dgm:t>
    </dgm:pt>
    <dgm:pt modelId="{AF2AD53C-4698-457E-B396-4C5265FB6F47}" type="sibTrans" cxnId="{0DF482A1-7C43-42FD-A133-5AC380C043FC}">
      <dgm:prSet/>
      <dgm:spPr/>
      <dgm:t>
        <a:bodyPr/>
        <a:lstStyle/>
        <a:p>
          <a:endParaRPr lang="th-TH" sz="5400" b="1"/>
        </a:p>
      </dgm:t>
    </dgm:pt>
    <dgm:pt modelId="{D07DD9BC-A0D0-4340-BA17-A1CF62215D4B}">
      <dgm:prSet custT="1"/>
      <dgm:spPr/>
      <dgm:t>
        <a:bodyPr/>
        <a:lstStyle/>
        <a:p>
          <a:r>
            <a:rPr lang="en-US" sz="1800" b="1" i="0" u="none" dirty="0"/>
            <a:t>Patient care competencies</a:t>
          </a:r>
          <a:endParaRPr lang="en-US" sz="1800" b="1" dirty="0"/>
        </a:p>
      </dgm:t>
    </dgm:pt>
    <dgm:pt modelId="{B104318B-46E4-4CAA-A01C-C8CB2B845CBA}" type="parTrans" cxnId="{9848E7AF-DE5F-4267-BCD3-6F39B03CBE8D}">
      <dgm:prSet/>
      <dgm:spPr/>
      <dgm:t>
        <a:bodyPr/>
        <a:lstStyle/>
        <a:p>
          <a:endParaRPr lang="th-TH" sz="4400"/>
        </a:p>
      </dgm:t>
    </dgm:pt>
    <dgm:pt modelId="{E21C626C-9EBE-4353-A718-FBF7472D8F64}" type="sibTrans" cxnId="{9848E7AF-DE5F-4267-BCD3-6F39B03CBE8D}">
      <dgm:prSet/>
      <dgm:spPr/>
      <dgm:t>
        <a:bodyPr/>
        <a:lstStyle/>
        <a:p>
          <a:endParaRPr lang="th-TH" sz="4400"/>
        </a:p>
      </dgm:t>
    </dgm:pt>
    <dgm:pt modelId="{6880D995-7BB5-4C1F-8790-EBE6AE9D7151}">
      <dgm:prSet custT="1"/>
      <dgm:spPr/>
      <dgm:t>
        <a:bodyPr/>
        <a:lstStyle/>
        <a:p>
          <a:r>
            <a:rPr lang="en-US" sz="1800" b="1" i="0" u="none" dirty="0"/>
            <a:t>Management and enabling competencies</a:t>
          </a:r>
          <a:endParaRPr lang="en-US" sz="1800" b="1" dirty="0"/>
        </a:p>
      </dgm:t>
    </dgm:pt>
    <dgm:pt modelId="{61A323E4-FCAF-4172-9C41-39038BC85CF2}" type="parTrans" cxnId="{9F568567-AD66-426D-BECE-BAA084BDA0E1}">
      <dgm:prSet/>
      <dgm:spPr/>
      <dgm:t>
        <a:bodyPr/>
        <a:lstStyle/>
        <a:p>
          <a:endParaRPr lang="th-TH" sz="4400"/>
        </a:p>
      </dgm:t>
    </dgm:pt>
    <dgm:pt modelId="{B9252FB4-4644-430D-BB9C-8B55B75BDF6B}" type="sibTrans" cxnId="{9F568567-AD66-426D-BECE-BAA084BDA0E1}">
      <dgm:prSet/>
      <dgm:spPr/>
      <dgm:t>
        <a:bodyPr/>
        <a:lstStyle/>
        <a:p>
          <a:endParaRPr lang="th-TH" sz="4400"/>
        </a:p>
      </dgm:t>
    </dgm:pt>
    <dgm:pt modelId="{F67C1594-BCEE-4059-B200-F297481D4DDA}" type="pres">
      <dgm:prSet presAssocID="{26876BA7-BF43-433F-AE97-D00EFEF5DF0A}" presName="linear" presStyleCnt="0">
        <dgm:presLayoutVars>
          <dgm:dir/>
          <dgm:animLvl val="lvl"/>
          <dgm:resizeHandles val="exact"/>
        </dgm:presLayoutVars>
      </dgm:prSet>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3"/>
      <dgm:spPr/>
    </dgm:pt>
    <dgm:pt modelId="{DB03EEAA-73BB-40D9-BF67-83203E8BCBA6}" type="pres">
      <dgm:prSet presAssocID="{58F73F13-EDB8-4394-B9DD-17C31ADB1D49}" presName="parentText" presStyleLbl="node1" presStyleIdx="0" presStyleCnt="3" custScaleX="142857" custScaleY="218404">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0" presStyleCnt="3">
        <dgm:presLayoutVars>
          <dgm:bulletEnabled val="1"/>
        </dgm:presLayoutVars>
      </dgm:prSet>
      <dgm:spPr/>
    </dgm:pt>
    <dgm:pt modelId="{1F86E705-677E-4905-9A3E-FC85B98111EE}" type="pres">
      <dgm:prSet presAssocID="{AF2AD53C-4698-457E-B396-4C5265FB6F47}" presName="spaceBetweenRectangles" presStyleCnt="0"/>
      <dgm:spPr/>
    </dgm:pt>
    <dgm:pt modelId="{027DB7E6-3EC5-4B18-ADB9-D7C94440BB76}" type="pres">
      <dgm:prSet presAssocID="{D07DD9BC-A0D0-4340-BA17-A1CF62215D4B}" presName="parentLin" presStyleCnt="0"/>
      <dgm:spPr/>
    </dgm:pt>
    <dgm:pt modelId="{9F0A051C-2E11-4CB6-963D-31D6EF2C681A}" type="pres">
      <dgm:prSet presAssocID="{D07DD9BC-A0D0-4340-BA17-A1CF62215D4B}" presName="parentLeftMargin" presStyleLbl="node1" presStyleIdx="0" presStyleCnt="3"/>
      <dgm:spPr/>
    </dgm:pt>
    <dgm:pt modelId="{4F7F1C44-C237-4BB5-A80E-CAA59F047238}" type="pres">
      <dgm:prSet presAssocID="{D07DD9BC-A0D0-4340-BA17-A1CF62215D4B}" presName="parentText" presStyleLbl="node1" presStyleIdx="1" presStyleCnt="3" custScaleX="142857" custScaleY="195076">
        <dgm:presLayoutVars>
          <dgm:chMax val="0"/>
          <dgm:bulletEnabled val="1"/>
        </dgm:presLayoutVars>
      </dgm:prSet>
      <dgm:spPr/>
    </dgm:pt>
    <dgm:pt modelId="{B3431E69-D2AB-4EC4-A17E-6F3D62FE0982}" type="pres">
      <dgm:prSet presAssocID="{D07DD9BC-A0D0-4340-BA17-A1CF62215D4B}" presName="negativeSpace" presStyleCnt="0"/>
      <dgm:spPr/>
    </dgm:pt>
    <dgm:pt modelId="{617CFAC9-65C1-4399-9251-46978A3E362C}" type="pres">
      <dgm:prSet presAssocID="{D07DD9BC-A0D0-4340-BA17-A1CF62215D4B}" presName="childText" presStyleLbl="conFgAcc1" presStyleIdx="1" presStyleCnt="3">
        <dgm:presLayoutVars>
          <dgm:bulletEnabled val="1"/>
        </dgm:presLayoutVars>
      </dgm:prSet>
      <dgm:spPr/>
    </dgm:pt>
    <dgm:pt modelId="{C913E62B-585C-4BD6-9F49-3D2B91D68C94}" type="pres">
      <dgm:prSet presAssocID="{E21C626C-9EBE-4353-A718-FBF7472D8F64}" presName="spaceBetweenRectangles" presStyleCnt="0"/>
      <dgm:spPr/>
    </dgm:pt>
    <dgm:pt modelId="{6843A3EE-A09B-46CE-842A-E7F2B86830D4}" type="pres">
      <dgm:prSet presAssocID="{6880D995-7BB5-4C1F-8790-EBE6AE9D7151}" presName="parentLin" presStyleCnt="0"/>
      <dgm:spPr/>
    </dgm:pt>
    <dgm:pt modelId="{03EB8FFE-7541-4CE6-8385-E37EE4DE9DA2}" type="pres">
      <dgm:prSet presAssocID="{6880D995-7BB5-4C1F-8790-EBE6AE9D7151}" presName="parentLeftMargin" presStyleLbl="node1" presStyleIdx="1" presStyleCnt="3"/>
      <dgm:spPr/>
    </dgm:pt>
    <dgm:pt modelId="{04B248E6-A9D8-4EB5-9489-A18DDBDACEBD}" type="pres">
      <dgm:prSet presAssocID="{6880D995-7BB5-4C1F-8790-EBE6AE9D7151}" presName="parentText" presStyleLbl="node1" presStyleIdx="2" presStyleCnt="3" custScaleX="142857" custScaleY="195076">
        <dgm:presLayoutVars>
          <dgm:chMax val="0"/>
          <dgm:bulletEnabled val="1"/>
        </dgm:presLayoutVars>
      </dgm:prSet>
      <dgm:spPr/>
    </dgm:pt>
    <dgm:pt modelId="{E86E8880-DDCE-4AD9-94A6-BB4A60BBBD4E}" type="pres">
      <dgm:prSet presAssocID="{6880D995-7BB5-4C1F-8790-EBE6AE9D7151}" presName="negativeSpace" presStyleCnt="0"/>
      <dgm:spPr/>
    </dgm:pt>
    <dgm:pt modelId="{03D1EB54-6DAE-41B8-9BB7-EB66F54F908C}" type="pres">
      <dgm:prSet presAssocID="{6880D995-7BB5-4C1F-8790-EBE6AE9D7151}" presName="childText" presStyleLbl="conFgAcc1" presStyleIdx="2" presStyleCnt="3">
        <dgm:presLayoutVars>
          <dgm:bulletEnabled val="1"/>
        </dgm:presLayoutVars>
      </dgm:prSet>
      <dgm:spPr/>
    </dgm:pt>
  </dgm:ptLst>
  <dgm:cxnLst>
    <dgm:cxn modelId="{9F568567-AD66-426D-BECE-BAA084BDA0E1}" srcId="{26876BA7-BF43-433F-AE97-D00EFEF5DF0A}" destId="{6880D995-7BB5-4C1F-8790-EBE6AE9D7151}" srcOrd="2" destOrd="0" parTransId="{61A323E4-FCAF-4172-9C41-39038BC85CF2}" sibTransId="{B9252FB4-4644-430D-BB9C-8B55B75BDF6B}"/>
    <dgm:cxn modelId="{0D0B2449-4B3E-46F2-9C66-9857423FCB7A}" type="presOf" srcId="{58F73F13-EDB8-4394-B9DD-17C31ADB1D49}" destId="{DB03EEAA-73BB-40D9-BF67-83203E8BCBA6}" srcOrd="1" destOrd="0" presId="urn:microsoft.com/office/officeart/2005/8/layout/list1"/>
    <dgm:cxn modelId="{CB53136C-B79C-4B3E-A9D2-784D6A160607}" type="presOf" srcId="{26876BA7-BF43-433F-AE97-D00EFEF5DF0A}" destId="{F67C1594-BCEE-4059-B200-F297481D4DDA}" srcOrd="0" destOrd="0" presId="urn:microsoft.com/office/officeart/2005/8/layout/list1"/>
    <dgm:cxn modelId="{2F76786C-BAE6-410F-A6BB-BB5DAA6E4BC5}" type="presOf" srcId="{58F73F13-EDB8-4394-B9DD-17C31ADB1D49}" destId="{FF4014A8-1FA6-4722-AB0D-C4C88B1E6819}" srcOrd="0" destOrd="0" presId="urn:microsoft.com/office/officeart/2005/8/layout/list1"/>
    <dgm:cxn modelId="{1AF4F86D-2054-4984-B1F1-5F0C2B54F75A}" type="presOf" srcId="{D07DD9BC-A0D0-4340-BA17-A1CF62215D4B}" destId="{9F0A051C-2E11-4CB6-963D-31D6EF2C681A}" srcOrd="0" destOrd="0" presId="urn:microsoft.com/office/officeart/2005/8/layout/list1"/>
    <dgm:cxn modelId="{047C876E-5999-46B8-B554-E7B18E7DDFDA}" type="presOf" srcId="{6880D995-7BB5-4C1F-8790-EBE6AE9D7151}" destId="{04B248E6-A9D8-4EB5-9489-A18DDBDACEBD}" srcOrd="1" destOrd="0" presId="urn:microsoft.com/office/officeart/2005/8/layout/list1"/>
    <dgm:cxn modelId="{647A9199-1F38-4444-8D01-3958F821D692}" type="presOf" srcId="{D07DD9BC-A0D0-4340-BA17-A1CF62215D4B}" destId="{4F7F1C44-C237-4BB5-A80E-CAA59F047238}" srcOrd="1" destOrd="0" presId="urn:microsoft.com/office/officeart/2005/8/layout/list1"/>
    <dgm:cxn modelId="{0DF482A1-7C43-42FD-A133-5AC380C043FC}" srcId="{26876BA7-BF43-433F-AE97-D00EFEF5DF0A}" destId="{58F73F13-EDB8-4394-B9DD-17C31ADB1D49}" srcOrd="0" destOrd="0" parTransId="{81255203-5221-4B57-90E5-FBB51A11C688}" sibTransId="{AF2AD53C-4698-457E-B396-4C5265FB6F47}"/>
    <dgm:cxn modelId="{9848E7AF-DE5F-4267-BCD3-6F39B03CBE8D}" srcId="{26876BA7-BF43-433F-AE97-D00EFEF5DF0A}" destId="{D07DD9BC-A0D0-4340-BA17-A1CF62215D4B}" srcOrd="1" destOrd="0" parTransId="{B104318B-46E4-4CAA-A01C-C8CB2B845CBA}" sibTransId="{E21C626C-9EBE-4353-A718-FBF7472D8F64}"/>
    <dgm:cxn modelId="{C4BCD7DC-54DB-4B9F-9161-16B783F93960}" type="presOf" srcId="{6880D995-7BB5-4C1F-8790-EBE6AE9D7151}" destId="{03EB8FFE-7541-4CE6-8385-E37EE4DE9DA2}" srcOrd="0" destOrd="0" presId="urn:microsoft.com/office/officeart/2005/8/layout/list1"/>
    <dgm:cxn modelId="{C76A19CC-F5CA-4768-80FE-D11FF615F294}" type="presParOf" srcId="{F67C1594-BCEE-4059-B200-F297481D4DDA}" destId="{4C8C2DA0-EE22-4B48-B650-31CD7379A5C7}" srcOrd="0" destOrd="0" presId="urn:microsoft.com/office/officeart/2005/8/layout/list1"/>
    <dgm:cxn modelId="{418C0350-33FB-4A62-9822-C174BAA446CF}" type="presParOf" srcId="{4C8C2DA0-EE22-4B48-B650-31CD7379A5C7}" destId="{FF4014A8-1FA6-4722-AB0D-C4C88B1E6819}" srcOrd="0" destOrd="0" presId="urn:microsoft.com/office/officeart/2005/8/layout/list1"/>
    <dgm:cxn modelId="{AC328974-62EC-41FF-A6AD-75D892A1EFE7}" type="presParOf" srcId="{4C8C2DA0-EE22-4B48-B650-31CD7379A5C7}" destId="{DB03EEAA-73BB-40D9-BF67-83203E8BCBA6}" srcOrd="1" destOrd="0" presId="urn:microsoft.com/office/officeart/2005/8/layout/list1"/>
    <dgm:cxn modelId="{B19D424F-1396-4569-BFBD-1B8F5DB3FE97}" type="presParOf" srcId="{F67C1594-BCEE-4059-B200-F297481D4DDA}" destId="{6297FB7B-0A96-498F-8D88-024E80DD9EEE}" srcOrd="1" destOrd="0" presId="urn:microsoft.com/office/officeart/2005/8/layout/list1"/>
    <dgm:cxn modelId="{64432F84-F406-4881-BE92-9A1AFAE9148D}" type="presParOf" srcId="{F67C1594-BCEE-4059-B200-F297481D4DDA}" destId="{E47F1A34-6DBD-4281-BCB5-6ED22EE7C8AC}" srcOrd="2" destOrd="0" presId="urn:microsoft.com/office/officeart/2005/8/layout/list1"/>
    <dgm:cxn modelId="{1449088D-E5F1-497C-AF89-4D91926C9E64}" type="presParOf" srcId="{F67C1594-BCEE-4059-B200-F297481D4DDA}" destId="{1F86E705-677E-4905-9A3E-FC85B98111EE}" srcOrd="3" destOrd="0" presId="urn:microsoft.com/office/officeart/2005/8/layout/list1"/>
    <dgm:cxn modelId="{03592F01-A4CF-406E-AADF-4A73BA0516F9}" type="presParOf" srcId="{F67C1594-BCEE-4059-B200-F297481D4DDA}" destId="{027DB7E6-3EC5-4B18-ADB9-D7C94440BB76}" srcOrd="4" destOrd="0" presId="urn:microsoft.com/office/officeart/2005/8/layout/list1"/>
    <dgm:cxn modelId="{431C5ADA-A6DD-4907-8D0D-2AD93199AC1E}" type="presParOf" srcId="{027DB7E6-3EC5-4B18-ADB9-D7C94440BB76}" destId="{9F0A051C-2E11-4CB6-963D-31D6EF2C681A}" srcOrd="0" destOrd="0" presId="urn:microsoft.com/office/officeart/2005/8/layout/list1"/>
    <dgm:cxn modelId="{6BE91F70-D574-4BF1-BD9D-F2E804140EDC}" type="presParOf" srcId="{027DB7E6-3EC5-4B18-ADB9-D7C94440BB76}" destId="{4F7F1C44-C237-4BB5-A80E-CAA59F047238}" srcOrd="1" destOrd="0" presId="urn:microsoft.com/office/officeart/2005/8/layout/list1"/>
    <dgm:cxn modelId="{2C43122E-FAD7-43CA-B0D8-5C3CB2AEBB82}" type="presParOf" srcId="{F67C1594-BCEE-4059-B200-F297481D4DDA}" destId="{B3431E69-D2AB-4EC4-A17E-6F3D62FE0982}" srcOrd="5" destOrd="0" presId="urn:microsoft.com/office/officeart/2005/8/layout/list1"/>
    <dgm:cxn modelId="{97D938E5-F211-4474-8FDC-4D7022239D16}" type="presParOf" srcId="{F67C1594-BCEE-4059-B200-F297481D4DDA}" destId="{617CFAC9-65C1-4399-9251-46978A3E362C}" srcOrd="6" destOrd="0" presId="urn:microsoft.com/office/officeart/2005/8/layout/list1"/>
    <dgm:cxn modelId="{7EDB7B21-7157-4DEB-BC77-38D84C6608B7}" type="presParOf" srcId="{F67C1594-BCEE-4059-B200-F297481D4DDA}" destId="{C913E62B-585C-4BD6-9F49-3D2B91D68C94}" srcOrd="7" destOrd="0" presId="urn:microsoft.com/office/officeart/2005/8/layout/list1"/>
    <dgm:cxn modelId="{054A597C-D247-4643-810E-8022E0BDE86D}" type="presParOf" srcId="{F67C1594-BCEE-4059-B200-F297481D4DDA}" destId="{6843A3EE-A09B-46CE-842A-E7F2B86830D4}" srcOrd="8" destOrd="0" presId="urn:microsoft.com/office/officeart/2005/8/layout/list1"/>
    <dgm:cxn modelId="{FF844F14-6849-47F9-9CF4-ADF542940959}" type="presParOf" srcId="{6843A3EE-A09B-46CE-842A-E7F2B86830D4}" destId="{03EB8FFE-7541-4CE6-8385-E37EE4DE9DA2}" srcOrd="0" destOrd="0" presId="urn:microsoft.com/office/officeart/2005/8/layout/list1"/>
    <dgm:cxn modelId="{07551353-4621-4C36-9B40-53F4A93373A0}" type="presParOf" srcId="{6843A3EE-A09B-46CE-842A-E7F2B86830D4}" destId="{04B248E6-A9D8-4EB5-9489-A18DDBDACEBD}" srcOrd="1" destOrd="0" presId="urn:microsoft.com/office/officeart/2005/8/layout/list1"/>
    <dgm:cxn modelId="{024AC83E-870E-4B4E-B286-7762F23EA82B}" type="presParOf" srcId="{F67C1594-BCEE-4059-B200-F297481D4DDA}" destId="{E86E8880-DDCE-4AD9-94A6-BB4A60BBBD4E}" srcOrd="9" destOrd="0" presId="urn:microsoft.com/office/officeart/2005/8/layout/list1"/>
    <dgm:cxn modelId="{14DA7141-1BDA-4DA1-A12E-FB4EE23AFE90}" type="presParOf" srcId="{F67C1594-BCEE-4059-B200-F297481D4DDA}" destId="{03D1EB54-6DAE-41B8-9BB7-EB66F54F908C}"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5_2" csCatId="accent5" phldr="1"/>
      <dgm:spPr/>
      <dgm:t>
        <a:bodyPr/>
        <a:lstStyle/>
        <a:p>
          <a:endParaRPr lang="th-TH"/>
        </a:p>
      </dgm:t>
    </dgm:pt>
    <dgm:pt modelId="{58F73F13-EDB8-4394-B9DD-17C31ADB1D49}">
      <dgm:prSet custT="1"/>
      <dgm:spPr/>
      <dgm:t>
        <a:bodyPr/>
        <a:lstStyle/>
        <a:p>
          <a:r>
            <a:rPr lang="en-US" sz="1200" b="1" i="0" u="none" dirty="0"/>
            <a:t>Ethics, Code of Conduct and the Law </a:t>
          </a:r>
          <a:endParaRPr lang="en-US" sz="1200" b="1" dirty="0"/>
        </a:p>
      </dgm:t>
    </dgm:pt>
    <dgm:pt modelId="{81255203-5221-4B57-90E5-FBB51A11C688}" type="parTrans" cxnId="{0DF482A1-7C43-42FD-A133-5AC380C043FC}">
      <dgm:prSet/>
      <dgm:spPr/>
      <dgm:t>
        <a:bodyPr/>
        <a:lstStyle/>
        <a:p>
          <a:endParaRPr lang="th-TH" sz="2000" b="1"/>
        </a:p>
      </dgm:t>
    </dgm:pt>
    <dgm:pt modelId="{AF2AD53C-4698-457E-B396-4C5265FB6F47}" type="sibTrans" cxnId="{0DF482A1-7C43-42FD-A133-5AC380C043FC}">
      <dgm:prSet/>
      <dgm:spPr/>
      <dgm:t>
        <a:bodyPr/>
        <a:lstStyle/>
        <a:p>
          <a:endParaRPr lang="th-TH" sz="2000" b="1"/>
        </a:p>
      </dgm:t>
    </dgm:pt>
    <dgm:pt modelId="{4893A150-8880-4FD7-8656-B00E92C6984A}">
      <dgm:prSet custT="1"/>
      <dgm:spPr/>
      <dgm:t>
        <a:bodyPr/>
        <a:lstStyle/>
        <a:p>
          <a:r>
            <a:rPr lang="en-US" sz="1200" b="1" i="0" u="none" dirty="0"/>
            <a:t>Core Nursing and Midwifery Practices </a:t>
          </a:r>
          <a:endParaRPr lang="th-TH" sz="1200" b="1" i="0" u="none" dirty="0"/>
        </a:p>
      </dgm:t>
    </dgm:pt>
    <dgm:pt modelId="{946AC8F4-B5D5-4E06-B1B4-291494636A3E}" type="parTrans" cxnId="{DCCAE196-736F-48D8-8A23-288E3BA564CB}">
      <dgm:prSet/>
      <dgm:spPr/>
      <dgm:t>
        <a:bodyPr/>
        <a:lstStyle/>
        <a:p>
          <a:endParaRPr lang="th-TH"/>
        </a:p>
      </dgm:t>
    </dgm:pt>
    <dgm:pt modelId="{7D8A45ED-AA5C-498C-8386-DA17290AA95F}" type="sibTrans" cxnId="{DCCAE196-736F-48D8-8A23-288E3BA564CB}">
      <dgm:prSet/>
      <dgm:spPr/>
      <dgm:t>
        <a:bodyPr/>
        <a:lstStyle/>
        <a:p>
          <a:endParaRPr lang="th-TH"/>
        </a:p>
      </dgm:t>
    </dgm:pt>
    <dgm:pt modelId="{1FB6CF7F-1AE3-4DF1-B26D-0A7B90D3A6BC}">
      <dgm:prSet custT="1"/>
      <dgm:spPr/>
      <dgm:t>
        <a:bodyPr/>
        <a:lstStyle/>
        <a:p>
          <a:r>
            <a:rPr lang="en-US" sz="1200" b="1" i="0" u="none" dirty="0"/>
            <a:t>Leadership, Management and Quality Improvement </a:t>
          </a:r>
          <a:endParaRPr lang="th-TH" sz="1200" b="1" i="0" u="none" dirty="0"/>
        </a:p>
      </dgm:t>
    </dgm:pt>
    <dgm:pt modelId="{87961212-A792-4A3E-999F-3B6E1AAAD404}" type="parTrans" cxnId="{B43A5726-2E99-4DF9-A18E-4171E3ABCC8A}">
      <dgm:prSet/>
      <dgm:spPr/>
      <dgm:t>
        <a:bodyPr/>
        <a:lstStyle/>
        <a:p>
          <a:endParaRPr lang="th-TH"/>
        </a:p>
      </dgm:t>
    </dgm:pt>
    <dgm:pt modelId="{019F57E4-1018-422E-9F76-22F988FF0555}" type="sibTrans" cxnId="{B43A5726-2E99-4DF9-A18E-4171E3ABCC8A}">
      <dgm:prSet/>
      <dgm:spPr/>
      <dgm:t>
        <a:bodyPr/>
        <a:lstStyle/>
        <a:p>
          <a:endParaRPr lang="th-TH"/>
        </a:p>
      </dgm:t>
    </dgm:pt>
    <dgm:pt modelId="{623CFB85-6B83-4DA7-B31C-3D8F9382B838}">
      <dgm:prSet custT="1"/>
      <dgm:spPr/>
      <dgm:t>
        <a:bodyPr/>
        <a:lstStyle/>
        <a:p>
          <a:r>
            <a:rPr lang="en-US" sz="1200" b="1" i="0" u="none" dirty="0"/>
            <a:t>Academics and Research Competencies </a:t>
          </a:r>
          <a:endParaRPr lang="th-TH" sz="1200" b="1" i="0" u="none" dirty="0"/>
        </a:p>
      </dgm:t>
    </dgm:pt>
    <dgm:pt modelId="{6431FF62-6C82-47A3-922C-25096BCAE7C3}" type="parTrans" cxnId="{21C618BA-7E20-40FB-9FF1-6CA7B5C57A66}">
      <dgm:prSet/>
      <dgm:spPr/>
      <dgm:t>
        <a:bodyPr/>
        <a:lstStyle/>
        <a:p>
          <a:endParaRPr lang="th-TH"/>
        </a:p>
      </dgm:t>
    </dgm:pt>
    <dgm:pt modelId="{E896EBC5-2AB1-4955-9C6F-05DFD589994C}" type="sibTrans" cxnId="{21C618BA-7E20-40FB-9FF1-6CA7B5C57A66}">
      <dgm:prSet/>
      <dgm:spPr/>
      <dgm:t>
        <a:bodyPr/>
        <a:lstStyle/>
        <a:p>
          <a:endParaRPr lang="th-TH"/>
        </a:p>
      </dgm:t>
    </dgm:pt>
    <dgm:pt modelId="{1F90D9F9-94D8-4F38-91EF-EA11A2572B76}">
      <dgm:prSet custT="1"/>
      <dgm:spPr/>
      <dgm:t>
        <a:bodyPr/>
        <a:lstStyle/>
        <a:p>
          <a:r>
            <a:rPr lang="en-US" sz="1200" b="1" i="0" u="none" dirty="0"/>
            <a:t>Professional Characteristics </a:t>
          </a:r>
          <a:endParaRPr lang="th-TH" sz="1200" b="1" i="0" u="none" dirty="0"/>
        </a:p>
      </dgm:t>
    </dgm:pt>
    <dgm:pt modelId="{D4552CD8-FF57-4AC0-9010-BCB4BE5AB098}" type="parTrans" cxnId="{EFBAEA16-8E37-47F2-AA17-E380EA274BE7}">
      <dgm:prSet/>
      <dgm:spPr/>
      <dgm:t>
        <a:bodyPr/>
        <a:lstStyle/>
        <a:p>
          <a:endParaRPr lang="th-TH"/>
        </a:p>
      </dgm:t>
    </dgm:pt>
    <dgm:pt modelId="{F3BF2B9B-883C-4C9C-A9E9-8847FEABA5C0}" type="sibTrans" cxnId="{EFBAEA16-8E37-47F2-AA17-E380EA274BE7}">
      <dgm:prSet/>
      <dgm:spPr/>
      <dgm:t>
        <a:bodyPr/>
        <a:lstStyle/>
        <a:p>
          <a:endParaRPr lang="th-TH"/>
        </a:p>
      </dgm:t>
    </dgm:pt>
    <dgm:pt modelId="{F67C1594-BCEE-4059-B200-F297481D4DDA}" type="pres">
      <dgm:prSet presAssocID="{26876BA7-BF43-433F-AE97-D00EFEF5DF0A}" presName="linear" presStyleCnt="0">
        <dgm:presLayoutVars>
          <dgm:dir/>
          <dgm:animLvl val="lvl"/>
          <dgm:resizeHandles val="exact"/>
        </dgm:presLayoutVars>
      </dgm:prSet>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5"/>
      <dgm:spPr/>
    </dgm:pt>
    <dgm:pt modelId="{DB03EEAA-73BB-40D9-BF67-83203E8BCBA6}" type="pres">
      <dgm:prSet presAssocID="{58F73F13-EDB8-4394-B9DD-17C31ADB1D49}" presName="parentText" presStyleLbl="node1" presStyleIdx="0" presStyleCnt="5" custScaleX="142857" custScaleY="143105" custLinFactNeighborX="60329">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0" presStyleCnt="5">
        <dgm:presLayoutVars>
          <dgm:bulletEnabled val="1"/>
        </dgm:presLayoutVars>
      </dgm:prSet>
      <dgm:spPr/>
    </dgm:pt>
    <dgm:pt modelId="{1F86E705-677E-4905-9A3E-FC85B98111EE}" type="pres">
      <dgm:prSet presAssocID="{AF2AD53C-4698-457E-B396-4C5265FB6F47}" presName="spaceBetweenRectangles" presStyleCnt="0"/>
      <dgm:spPr/>
    </dgm:pt>
    <dgm:pt modelId="{C03DFFBB-7071-425A-B0C2-AC6CD6616167}" type="pres">
      <dgm:prSet presAssocID="{4893A150-8880-4FD7-8656-B00E92C6984A}" presName="parentLin" presStyleCnt="0"/>
      <dgm:spPr/>
    </dgm:pt>
    <dgm:pt modelId="{79C94067-E409-451A-A210-36784A543875}" type="pres">
      <dgm:prSet presAssocID="{4893A150-8880-4FD7-8656-B00E92C6984A}" presName="parentLeftMargin" presStyleLbl="node1" presStyleIdx="0" presStyleCnt="5"/>
      <dgm:spPr/>
    </dgm:pt>
    <dgm:pt modelId="{637638DA-2AE3-4A2C-BEE8-0E319AA6624C}" type="pres">
      <dgm:prSet presAssocID="{4893A150-8880-4FD7-8656-B00E92C6984A}" presName="parentText" presStyleLbl="node1" presStyleIdx="1" presStyleCnt="5" custScaleX="142857" custScaleY="150235" custLinFactNeighborX="60329">
        <dgm:presLayoutVars>
          <dgm:chMax val="0"/>
          <dgm:bulletEnabled val="1"/>
        </dgm:presLayoutVars>
      </dgm:prSet>
      <dgm:spPr/>
    </dgm:pt>
    <dgm:pt modelId="{5017784C-26E4-462F-8218-C64B9606E130}" type="pres">
      <dgm:prSet presAssocID="{4893A150-8880-4FD7-8656-B00E92C6984A}" presName="negativeSpace" presStyleCnt="0"/>
      <dgm:spPr/>
    </dgm:pt>
    <dgm:pt modelId="{497DDFEC-D920-4C9E-A820-2069A18D5A38}" type="pres">
      <dgm:prSet presAssocID="{4893A150-8880-4FD7-8656-B00E92C6984A}" presName="childText" presStyleLbl="conFgAcc1" presStyleIdx="1" presStyleCnt="5">
        <dgm:presLayoutVars>
          <dgm:bulletEnabled val="1"/>
        </dgm:presLayoutVars>
      </dgm:prSet>
      <dgm:spPr/>
    </dgm:pt>
    <dgm:pt modelId="{9D10F1BD-F94F-485C-A0DC-4E70AD2CF267}" type="pres">
      <dgm:prSet presAssocID="{7D8A45ED-AA5C-498C-8386-DA17290AA95F}" presName="spaceBetweenRectangles" presStyleCnt="0"/>
      <dgm:spPr/>
    </dgm:pt>
    <dgm:pt modelId="{17BBC1CC-D071-42B7-A969-88179CD0CBFB}" type="pres">
      <dgm:prSet presAssocID="{1FB6CF7F-1AE3-4DF1-B26D-0A7B90D3A6BC}" presName="parentLin" presStyleCnt="0"/>
      <dgm:spPr/>
    </dgm:pt>
    <dgm:pt modelId="{0F1210E5-86DE-493E-AB55-8DB0E8AF9C69}" type="pres">
      <dgm:prSet presAssocID="{1FB6CF7F-1AE3-4DF1-B26D-0A7B90D3A6BC}" presName="parentLeftMargin" presStyleLbl="node1" presStyleIdx="1" presStyleCnt="5"/>
      <dgm:spPr/>
    </dgm:pt>
    <dgm:pt modelId="{3C5540E7-9077-4D40-B7A0-DECBD7DDEE7D}" type="pres">
      <dgm:prSet presAssocID="{1FB6CF7F-1AE3-4DF1-B26D-0A7B90D3A6BC}" presName="parentText" presStyleLbl="node1" presStyleIdx="2" presStyleCnt="5" custScaleX="142857" custScaleY="150235" custLinFactNeighborX="60329">
        <dgm:presLayoutVars>
          <dgm:chMax val="0"/>
          <dgm:bulletEnabled val="1"/>
        </dgm:presLayoutVars>
      </dgm:prSet>
      <dgm:spPr/>
    </dgm:pt>
    <dgm:pt modelId="{89154734-4CBA-4EC7-8313-E03653604373}" type="pres">
      <dgm:prSet presAssocID="{1FB6CF7F-1AE3-4DF1-B26D-0A7B90D3A6BC}" presName="negativeSpace" presStyleCnt="0"/>
      <dgm:spPr/>
    </dgm:pt>
    <dgm:pt modelId="{7F8BAB03-DC98-4C09-B029-C2B4F660A322}" type="pres">
      <dgm:prSet presAssocID="{1FB6CF7F-1AE3-4DF1-B26D-0A7B90D3A6BC}" presName="childText" presStyleLbl="conFgAcc1" presStyleIdx="2" presStyleCnt="5">
        <dgm:presLayoutVars>
          <dgm:bulletEnabled val="1"/>
        </dgm:presLayoutVars>
      </dgm:prSet>
      <dgm:spPr/>
    </dgm:pt>
    <dgm:pt modelId="{0479E19B-D182-400F-9C09-2E8A5FB33208}" type="pres">
      <dgm:prSet presAssocID="{019F57E4-1018-422E-9F76-22F988FF0555}" presName="spaceBetweenRectangles" presStyleCnt="0"/>
      <dgm:spPr/>
    </dgm:pt>
    <dgm:pt modelId="{F1351063-5008-4C31-BED2-9A741BC42E07}" type="pres">
      <dgm:prSet presAssocID="{623CFB85-6B83-4DA7-B31C-3D8F9382B838}" presName="parentLin" presStyleCnt="0"/>
      <dgm:spPr/>
    </dgm:pt>
    <dgm:pt modelId="{ABEE129F-9DB7-468F-9FC8-E91581D671EA}" type="pres">
      <dgm:prSet presAssocID="{623CFB85-6B83-4DA7-B31C-3D8F9382B838}" presName="parentLeftMargin" presStyleLbl="node1" presStyleIdx="2" presStyleCnt="5"/>
      <dgm:spPr/>
    </dgm:pt>
    <dgm:pt modelId="{E505AB85-45AC-4CDA-9254-2B9B702FDBBC}" type="pres">
      <dgm:prSet presAssocID="{623CFB85-6B83-4DA7-B31C-3D8F9382B838}" presName="parentText" presStyleLbl="node1" presStyleIdx="3" presStyleCnt="5" custScaleX="142857" custScaleY="150235" custLinFactNeighborX="60329">
        <dgm:presLayoutVars>
          <dgm:chMax val="0"/>
          <dgm:bulletEnabled val="1"/>
        </dgm:presLayoutVars>
      </dgm:prSet>
      <dgm:spPr/>
    </dgm:pt>
    <dgm:pt modelId="{AA3925EC-9B5B-4713-B473-2256B959DF50}" type="pres">
      <dgm:prSet presAssocID="{623CFB85-6B83-4DA7-B31C-3D8F9382B838}" presName="negativeSpace" presStyleCnt="0"/>
      <dgm:spPr/>
    </dgm:pt>
    <dgm:pt modelId="{B7D757F9-15C4-4FBA-8902-8013BAB74C1A}" type="pres">
      <dgm:prSet presAssocID="{623CFB85-6B83-4DA7-B31C-3D8F9382B838}" presName="childText" presStyleLbl="conFgAcc1" presStyleIdx="3" presStyleCnt="5">
        <dgm:presLayoutVars>
          <dgm:bulletEnabled val="1"/>
        </dgm:presLayoutVars>
      </dgm:prSet>
      <dgm:spPr/>
    </dgm:pt>
    <dgm:pt modelId="{3058B29B-7FB7-496E-B713-26550ED31F94}" type="pres">
      <dgm:prSet presAssocID="{E896EBC5-2AB1-4955-9C6F-05DFD589994C}" presName="spaceBetweenRectangles" presStyleCnt="0"/>
      <dgm:spPr/>
    </dgm:pt>
    <dgm:pt modelId="{CAAABEE0-9688-4004-B033-3E09593CF650}" type="pres">
      <dgm:prSet presAssocID="{1F90D9F9-94D8-4F38-91EF-EA11A2572B76}" presName="parentLin" presStyleCnt="0"/>
      <dgm:spPr/>
    </dgm:pt>
    <dgm:pt modelId="{013E495D-23D2-4026-B02C-FB48738AD4AC}" type="pres">
      <dgm:prSet presAssocID="{1F90D9F9-94D8-4F38-91EF-EA11A2572B76}" presName="parentLeftMargin" presStyleLbl="node1" presStyleIdx="3" presStyleCnt="5"/>
      <dgm:spPr/>
    </dgm:pt>
    <dgm:pt modelId="{F05FDCDB-4442-46F3-9668-0F4509A71EFE}" type="pres">
      <dgm:prSet presAssocID="{1F90D9F9-94D8-4F38-91EF-EA11A2572B76}" presName="parentText" presStyleLbl="node1" presStyleIdx="4" presStyleCnt="5" custScaleX="142857" custScaleY="111167" custLinFactNeighborX="60329">
        <dgm:presLayoutVars>
          <dgm:chMax val="0"/>
          <dgm:bulletEnabled val="1"/>
        </dgm:presLayoutVars>
      </dgm:prSet>
      <dgm:spPr/>
    </dgm:pt>
    <dgm:pt modelId="{CC24F846-21E3-4EA3-995E-1622DA69AF0D}" type="pres">
      <dgm:prSet presAssocID="{1F90D9F9-94D8-4F38-91EF-EA11A2572B76}" presName="negativeSpace" presStyleCnt="0"/>
      <dgm:spPr/>
    </dgm:pt>
    <dgm:pt modelId="{BF9AB0CC-0835-438D-B38F-738985E008D7}" type="pres">
      <dgm:prSet presAssocID="{1F90D9F9-94D8-4F38-91EF-EA11A2572B76}" presName="childText" presStyleLbl="conFgAcc1" presStyleIdx="4" presStyleCnt="5">
        <dgm:presLayoutVars>
          <dgm:bulletEnabled val="1"/>
        </dgm:presLayoutVars>
      </dgm:prSet>
      <dgm:spPr/>
    </dgm:pt>
  </dgm:ptLst>
  <dgm:cxnLst>
    <dgm:cxn modelId="{16C5FC14-2AC4-4779-B4AF-902D3A4C8740}" type="presOf" srcId="{58F73F13-EDB8-4394-B9DD-17C31ADB1D49}" destId="{FF4014A8-1FA6-4722-AB0D-C4C88B1E6819}" srcOrd="0" destOrd="0" presId="urn:microsoft.com/office/officeart/2005/8/layout/list1"/>
    <dgm:cxn modelId="{EFBAEA16-8E37-47F2-AA17-E380EA274BE7}" srcId="{26876BA7-BF43-433F-AE97-D00EFEF5DF0A}" destId="{1F90D9F9-94D8-4F38-91EF-EA11A2572B76}" srcOrd="4" destOrd="0" parTransId="{D4552CD8-FF57-4AC0-9010-BCB4BE5AB098}" sibTransId="{F3BF2B9B-883C-4C9C-A9E9-8847FEABA5C0}"/>
    <dgm:cxn modelId="{1FDD4122-C166-4045-90F7-03A1800755ED}" type="presOf" srcId="{623CFB85-6B83-4DA7-B31C-3D8F9382B838}" destId="{E505AB85-45AC-4CDA-9254-2B9B702FDBBC}" srcOrd="1" destOrd="0" presId="urn:microsoft.com/office/officeart/2005/8/layout/list1"/>
    <dgm:cxn modelId="{B8FEEA24-30E1-4A35-BBF0-556E0B1ECA3D}" type="presOf" srcId="{1FB6CF7F-1AE3-4DF1-B26D-0A7B90D3A6BC}" destId="{0F1210E5-86DE-493E-AB55-8DB0E8AF9C69}" srcOrd="0" destOrd="0" presId="urn:microsoft.com/office/officeart/2005/8/layout/list1"/>
    <dgm:cxn modelId="{B43A5726-2E99-4DF9-A18E-4171E3ABCC8A}" srcId="{26876BA7-BF43-433F-AE97-D00EFEF5DF0A}" destId="{1FB6CF7F-1AE3-4DF1-B26D-0A7B90D3A6BC}" srcOrd="2" destOrd="0" parTransId="{87961212-A792-4A3E-999F-3B6E1AAAD404}" sibTransId="{019F57E4-1018-422E-9F76-22F988FF0555}"/>
    <dgm:cxn modelId="{E38A5840-42C9-4266-A5E5-157F7F5145D1}" type="presOf" srcId="{58F73F13-EDB8-4394-B9DD-17C31ADB1D49}" destId="{DB03EEAA-73BB-40D9-BF67-83203E8BCBA6}" srcOrd="1" destOrd="0" presId="urn:microsoft.com/office/officeart/2005/8/layout/list1"/>
    <dgm:cxn modelId="{237A0D6C-86B5-4696-9B32-35BF05CF3FF2}" type="presOf" srcId="{4893A150-8880-4FD7-8656-B00E92C6984A}" destId="{637638DA-2AE3-4A2C-BEE8-0E319AA6624C}" srcOrd="1" destOrd="0" presId="urn:microsoft.com/office/officeart/2005/8/layout/list1"/>
    <dgm:cxn modelId="{67725351-89C9-48BC-8EC3-EA2A8B9DCE11}" type="presOf" srcId="{26876BA7-BF43-433F-AE97-D00EFEF5DF0A}" destId="{F67C1594-BCEE-4059-B200-F297481D4DDA}" srcOrd="0" destOrd="0" presId="urn:microsoft.com/office/officeart/2005/8/layout/list1"/>
    <dgm:cxn modelId="{08AFB377-754A-48AE-91D0-0903B4AD9776}" type="presOf" srcId="{1F90D9F9-94D8-4F38-91EF-EA11A2572B76}" destId="{F05FDCDB-4442-46F3-9668-0F4509A71EFE}" srcOrd="1" destOrd="0" presId="urn:microsoft.com/office/officeart/2005/8/layout/list1"/>
    <dgm:cxn modelId="{DCCAE196-736F-48D8-8A23-288E3BA564CB}" srcId="{26876BA7-BF43-433F-AE97-D00EFEF5DF0A}" destId="{4893A150-8880-4FD7-8656-B00E92C6984A}" srcOrd="1" destOrd="0" parTransId="{946AC8F4-B5D5-4E06-B1B4-291494636A3E}" sibTransId="{7D8A45ED-AA5C-498C-8386-DA17290AA95F}"/>
    <dgm:cxn modelId="{0DF482A1-7C43-42FD-A133-5AC380C043FC}" srcId="{26876BA7-BF43-433F-AE97-D00EFEF5DF0A}" destId="{58F73F13-EDB8-4394-B9DD-17C31ADB1D49}" srcOrd="0" destOrd="0" parTransId="{81255203-5221-4B57-90E5-FBB51A11C688}" sibTransId="{AF2AD53C-4698-457E-B396-4C5265FB6F47}"/>
    <dgm:cxn modelId="{21C618BA-7E20-40FB-9FF1-6CA7B5C57A66}" srcId="{26876BA7-BF43-433F-AE97-D00EFEF5DF0A}" destId="{623CFB85-6B83-4DA7-B31C-3D8F9382B838}" srcOrd="3" destOrd="0" parTransId="{6431FF62-6C82-47A3-922C-25096BCAE7C3}" sibTransId="{E896EBC5-2AB1-4955-9C6F-05DFD589994C}"/>
    <dgm:cxn modelId="{9CD0CBD4-80D7-4BC2-A01E-762FAE0592A0}" type="presOf" srcId="{1FB6CF7F-1AE3-4DF1-B26D-0A7B90D3A6BC}" destId="{3C5540E7-9077-4D40-B7A0-DECBD7DDEE7D}" srcOrd="1" destOrd="0" presId="urn:microsoft.com/office/officeart/2005/8/layout/list1"/>
    <dgm:cxn modelId="{64ED1FEF-C60C-4831-9B13-A337C8FE0BD6}" type="presOf" srcId="{623CFB85-6B83-4DA7-B31C-3D8F9382B838}" destId="{ABEE129F-9DB7-468F-9FC8-E91581D671EA}" srcOrd="0" destOrd="0" presId="urn:microsoft.com/office/officeart/2005/8/layout/list1"/>
    <dgm:cxn modelId="{0E90A7F2-37ED-4F25-B65F-A1DD312D908E}" type="presOf" srcId="{4893A150-8880-4FD7-8656-B00E92C6984A}" destId="{79C94067-E409-451A-A210-36784A543875}" srcOrd="0" destOrd="0" presId="urn:microsoft.com/office/officeart/2005/8/layout/list1"/>
    <dgm:cxn modelId="{6B7518F7-0875-4727-BD0D-8FB1F0116BED}" type="presOf" srcId="{1F90D9F9-94D8-4F38-91EF-EA11A2572B76}" destId="{013E495D-23D2-4026-B02C-FB48738AD4AC}" srcOrd="0" destOrd="0" presId="urn:microsoft.com/office/officeart/2005/8/layout/list1"/>
    <dgm:cxn modelId="{5DFC3981-3158-44E2-8EB2-75DCFB8FF922}" type="presParOf" srcId="{F67C1594-BCEE-4059-B200-F297481D4DDA}" destId="{4C8C2DA0-EE22-4B48-B650-31CD7379A5C7}" srcOrd="0" destOrd="0" presId="urn:microsoft.com/office/officeart/2005/8/layout/list1"/>
    <dgm:cxn modelId="{B6862D7E-2D8C-4FC7-B361-15023046CADD}" type="presParOf" srcId="{4C8C2DA0-EE22-4B48-B650-31CD7379A5C7}" destId="{FF4014A8-1FA6-4722-AB0D-C4C88B1E6819}" srcOrd="0" destOrd="0" presId="urn:microsoft.com/office/officeart/2005/8/layout/list1"/>
    <dgm:cxn modelId="{749A1CC1-2F7B-424E-ACED-46574902808F}" type="presParOf" srcId="{4C8C2DA0-EE22-4B48-B650-31CD7379A5C7}" destId="{DB03EEAA-73BB-40D9-BF67-83203E8BCBA6}" srcOrd="1" destOrd="0" presId="urn:microsoft.com/office/officeart/2005/8/layout/list1"/>
    <dgm:cxn modelId="{562A821F-A26E-4F52-8C8A-375BC4D37246}" type="presParOf" srcId="{F67C1594-BCEE-4059-B200-F297481D4DDA}" destId="{6297FB7B-0A96-498F-8D88-024E80DD9EEE}" srcOrd="1" destOrd="0" presId="urn:microsoft.com/office/officeart/2005/8/layout/list1"/>
    <dgm:cxn modelId="{72F6E6F1-A041-4246-AE02-9C6D84C52101}" type="presParOf" srcId="{F67C1594-BCEE-4059-B200-F297481D4DDA}" destId="{E47F1A34-6DBD-4281-BCB5-6ED22EE7C8AC}" srcOrd="2" destOrd="0" presId="urn:microsoft.com/office/officeart/2005/8/layout/list1"/>
    <dgm:cxn modelId="{D833FC9B-FA97-425E-8990-BFC429817DE1}" type="presParOf" srcId="{F67C1594-BCEE-4059-B200-F297481D4DDA}" destId="{1F86E705-677E-4905-9A3E-FC85B98111EE}" srcOrd="3" destOrd="0" presId="urn:microsoft.com/office/officeart/2005/8/layout/list1"/>
    <dgm:cxn modelId="{33607749-25D2-4CF3-B6B1-61B9106FE653}" type="presParOf" srcId="{F67C1594-BCEE-4059-B200-F297481D4DDA}" destId="{C03DFFBB-7071-425A-B0C2-AC6CD6616167}" srcOrd="4" destOrd="0" presId="urn:microsoft.com/office/officeart/2005/8/layout/list1"/>
    <dgm:cxn modelId="{5DEEB4E0-B1DA-478D-A023-6ACE947E18E5}" type="presParOf" srcId="{C03DFFBB-7071-425A-B0C2-AC6CD6616167}" destId="{79C94067-E409-451A-A210-36784A543875}" srcOrd="0" destOrd="0" presId="urn:microsoft.com/office/officeart/2005/8/layout/list1"/>
    <dgm:cxn modelId="{C7183881-BEE6-46D9-99E1-19247B3D8080}" type="presParOf" srcId="{C03DFFBB-7071-425A-B0C2-AC6CD6616167}" destId="{637638DA-2AE3-4A2C-BEE8-0E319AA6624C}" srcOrd="1" destOrd="0" presId="urn:microsoft.com/office/officeart/2005/8/layout/list1"/>
    <dgm:cxn modelId="{98BCA944-EF4D-4603-A063-28C81BDE902B}" type="presParOf" srcId="{F67C1594-BCEE-4059-B200-F297481D4DDA}" destId="{5017784C-26E4-462F-8218-C64B9606E130}" srcOrd="5" destOrd="0" presId="urn:microsoft.com/office/officeart/2005/8/layout/list1"/>
    <dgm:cxn modelId="{D3662BF3-3E3F-4672-9F6E-AD566E6E308C}" type="presParOf" srcId="{F67C1594-BCEE-4059-B200-F297481D4DDA}" destId="{497DDFEC-D920-4C9E-A820-2069A18D5A38}" srcOrd="6" destOrd="0" presId="urn:microsoft.com/office/officeart/2005/8/layout/list1"/>
    <dgm:cxn modelId="{696E5BFC-D50B-4736-A7E8-ADD57B2F3869}" type="presParOf" srcId="{F67C1594-BCEE-4059-B200-F297481D4DDA}" destId="{9D10F1BD-F94F-485C-A0DC-4E70AD2CF267}" srcOrd="7" destOrd="0" presId="urn:microsoft.com/office/officeart/2005/8/layout/list1"/>
    <dgm:cxn modelId="{4B0F009F-0146-4A21-B227-4CBC5CC82347}" type="presParOf" srcId="{F67C1594-BCEE-4059-B200-F297481D4DDA}" destId="{17BBC1CC-D071-42B7-A969-88179CD0CBFB}" srcOrd="8" destOrd="0" presId="urn:microsoft.com/office/officeart/2005/8/layout/list1"/>
    <dgm:cxn modelId="{F24A3A04-6B56-4E91-AAAD-7E5DA7CA5616}" type="presParOf" srcId="{17BBC1CC-D071-42B7-A969-88179CD0CBFB}" destId="{0F1210E5-86DE-493E-AB55-8DB0E8AF9C69}" srcOrd="0" destOrd="0" presId="urn:microsoft.com/office/officeart/2005/8/layout/list1"/>
    <dgm:cxn modelId="{B2E09425-13BA-4AC1-B9C8-6E4E8083D58B}" type="presParOf" srcId="{17BBC1CC-D071-42B7-A969-88179CD0CBFB}" destId="{3C5540E7-9077-4D40-B7A0-DECBD7DDEE7D}" srcOrd="1" destOrd="0" presId="urn:microsoft.com/office/officeart/2005/8/layout/list1"/>
    <dgm:cxn modelId="{A45E6245-2B19-4860-AB57-2B6BD7718976}" type="presParOf" srcId="{F67C1594-BCEE-4059-B200-F297481D4DDA}" destId="{89154734-4CBA-4EC7-8313-E03653604373}" srcOrd="9" destOrd="0" presId="urn:microsoft.com/office/officeart/2005/8/layout/list1"/>
    <dgm:cxn modelId="{EED2867D-73E3-410D-ACCE-95C2B92A507D}" type="presParOf" srcId="{F67C1594-BCEE-4059-B200-F297481D4DDA}" destId="{7F8BAB03-DC98-4C09-B029-C2B4F660A322}" srcOrd="10" destOrd="0" presId="urn:microsoft.com/office/officeart/2005/8/layout/list1"/>
    <dgm:cxn modelId="{E6E71929-EA06-4FD9-BDA2-80C44A2F4C4B}" type="presParOf" srcId="{F67C1594-BCEE-4059-B200-F297481D4DDA}" destId="{0479E19B-D182-400F-9C09-2E8A5FB33208}" srcOrd="11" destOrd="0" presId="urn:microsoft.com/office/officeart/2005/8/layout/list1"/>
    <dgm:cxn modelId="{75334B27-8C2E-4C58-A2BC-FD7A8A443B25}" type="presParOf" srcId="{F67C1594-BCEE-4059-B200-F297481D4DDA}" destId="{F1351063-5008-4C31-BED2-9A741BC42E07}" srcOrd="12" destOrd="0" presId="urn:microsoft.com/office/officeart/2005/8/layout/list1"/>
    <dgm:cxn modelId="{4ECB0BDE-D116-4C45-8594-9F0BB0E2FE7F}" type="presParOf" srcId="{F1351063-5008-4C31-BED2-9A741BC42E07}" destId="{ABEE129F-9DB7-468F-9FC8-E91581D671EA}" srcOrd="0" destOrd="0" presId="urn:microsoft.com/office/officeart/2005/8/layout/list1"/>
    <dgm:cxn modelId="{8B8F0CE2-CDAD-4F6D-ADF6-B2A9C64C1069}" type="presParOf" srcId="{F1351063-5008-4C31-BED2-9A741BC42E07}" destId="{E505AB85-45AC-4CDA-9254-2B9B702FDBBC}" srcOrd="1" destOrd="0" presId="urn:microsoft.com/office/officeart/2005/8/layout/list1"/>
    <dgm:cxn modelId="{E5DBFAD9-1C22-4CCC-9C5F-A03BDBCE7AED}" type="presParOf" srcId="{F67C1594-BCEE-4059-B200-F297481D4DDA}" destId="{AA3925EC-9B5B-4713-B473-2256B959DF50}" srcOrd="13" destOrd="0" presId="urn:microsoft.com/office/officeart/2005/8/layout/list1"/>
    <dgm:cxn modelId="{B12C585D-795D-47BF-8FC8-74C060CB85FF}" type="presParOf" srcId="{F67C1594-BCEE-4059-B200-F297481D4DDA}" destId="{B7D757F9-15C4-4FBA-8902-8013BAB74C1A}" srcOrd="14" destOrd="0" presId="urn:microsoft.com/office/officeart/2005/8/layout/list1"/>
    <dgm:cxn modelId="{B0EB5F1A-AA80-4969-878C-359F6079D936}" type="presParOf" srcId="{F67C1594-BCEE-4059-B200-F297481D4DDA}" destId="{3058B29B-7FB7-496E-B713-26550ED31F94}" srcOrd="15" destOrd="0" presId="urn:microsoft.com/office/officeart/2005/8/layout/list1"/>
    <dgm:cxn modelId="{430F17F5-ABE5-4465-8415-35D2437F7F15}" type="presParOf" srcId="{F67C1594-BCEE-4059-B200-F297481D4DDA}" destId="{CAAABEE0-9688-4004-B033-3E09593CF650}" srcOrd="16" destOrd="0" presId="urn:microsoft.com/office/officeart/2005/8/layout/list1"/>
    <dgm:cxn modelId="{ADFE1F19-150A-4353-BE0E-24059AA621FF}" type="presParOf" srcId="{CAAABEE0-9688-4004-B033-3E09593CF650}" destId="{013E495D-23D2-4026-B02C-FB48738AD4AC}" srcOrd="0" destOrd="0" presId="urn:microsoft.com/office/officeart/2005/8/layout/list1"/>
    <dgm:cxn modelId="{9A2E75C7-7CF3-4D77-B7C7-E49A530985A0}" type="presParOf" srcId="{CAAABEE0-9688-4004-B033-3E09593CF650}" destId="{F05FDCDB-4442-46F3-9668-0F4509A71EFE}" srcOrd="1" destOrd="0" presId="urn:microsoft.com/office/officeart/2005/8/layout/list1"/>
    <dgm:cxn modelId="{2A20140F-634F-472C-993D-699832CFAA97}" type="presParOf" srcId="{F67C1594-BCEE-4059-B200-F297481D4DDA}" destId="{CC24F846-21E3-4EA3-995E-1622DA69AF0D}" srcOrd="17" destOrd="0" presId="urn:microsoft.com/office/officeart/2005/8/layout/list1"/>
    <dgm:cxn modelId="{B04254F0-3249-405B-A1B9-4C3B80B89C19}" type="presParOf" srcId="{F67C1594-BCEE-4059-B200-F297481D4DDA}" destId="{BF9AB0CC-0835-438D-B38F-738985E008D7}" srcOrd="18"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199530-BE62-4183-84E0-7970A085356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h-TH"/>
        </a:p>
      </dgm:t>
    </dgm:pt>
    <dgm:pt modelId="{57A84742-84C2-47EA-B4AF-93DA55A824AC}" type="pres">
      <dgm:prSet presAssocID="{9B199530-BE62-4183-84E0-7970A0853560}" presName="Name0" presStyleCnt="0">
        <dgm:presLayoutVars>
          <dgm:dir/>
          <dgm:animLvl val="lvl"/>
          <dgm:resizeHandles val="exact"/>
        </dgm:presLayoutVars>
      </dgm:prSet>
      <dgm:spPr/>
    </dgm:pt>
  </dgm:ptLst>
  <dgm:cxnLst>
    <dgm:cxn modelId="{1E54F557-CBF0-481D-8C50-B85C45FA0CEF}" type="presOf" srcId="{9B199530-BE62-4183-84E0-7970A0853560}" destId="{57A84742-84C2-47EA-B4AF-93DA55A824AC}" srcOrd="0" destOrd="0" presId="urn:microsoft.com/office/officeart/2005/8/layout/hList1"/>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4_2" csCatId="accent4" phldr="1"/>
      <dgm:spPr/>
      <dgm:t>
        <a:bodyPr/>
        <a:lstStyle/>
        <a:p>
          <a:endParaRPr lang="th-TH"/>
        </a:p>
      </dgm:t>
    </dgm:pt>
    <dgm:pt modelId="{C4B64EC0-5A37-4C7B-A6A0-2C94767CEBE3}">
      <dgm:prSet phldrT="[ข้อความ]" custT="1"/>
      <dgm:spPr/>
      <dgm:t>
        <a:bodyPr/>
        <a:lstStyle/>
        <a:p>
          <a:r>
            <a:rPr lang="en-US" sz="1400" b="1" i="0" u="none" dirty="0"/>
            <a:t>Legal and Ethical Framework of Practice </a:t>
          </a:r>
          <a:endParaRPr lang="th-TH" sz="1400" b="1" dirty="0"/>
        </a:p>
      </dgm:t>
    </dgm:pt>
    <dgm:pt modelId="{78558890-2B32-4B1C-A521-95AAEC79D579}" type="parTrans" cxnId="{A17E273A-7AC6-43CD-8BBB-E5A1C032ED8F}">
      <dgm:prSet/>
      <dgm:spPr/>
      <dgm:t>
        <a:bodyPr/>
        <a:lstStyle/>
        <a:p>
          <a:endParaRPr lang="th-TH" sz="4000" b="1"/>
        </a:p>
      </dgm:t>
    </dgm:pt>
    <dgm:pt modelId="{9D198C5B-05E3-4F74-A16D-9314CC567412}" type="sibTrans" cxnId="{A17E273A-7AC6-43CD-8BBB-E5A1C032ED8F}">
      <dgm:prSet/>
      <dgm:spPr/>
      <dgm:t>
        <a:bodyPr/>
        <a:lstStyle/>
        <a:p>
          <a:endParaRPr lang="th-TH" sz="4000" b="1"/>
        </a:p>
      </dgm:t>
    </dgm:pt>
    <dgm:pt modelId="{58F73F13-EDB8-4394-B9DD-17C31ADB1D49}">
      <dgm:prSet custT="1"/>
      <dgm:spPr/>
      <dgm:t>
        <a:bodyPr/>
        <a:lstStyle/>
        <a:p>
          <a:r>
            <a:rPr lang="en-US" sz="1400" b="1" i="0" u="none" dirty="0"/>
            <a:t>Professional Practice </a:t>
          </a:r>
          <a:endParaRPr lang="en-US" sz="1400" b="1" dirty="0"/>
        </a:p>
      </dgm:t>
    </dgm:pt>
    <dgm:pt modelId="{81255203-5221-4B57-90E5-FBB51A11C688}" type="parTrans" cxnId="{0DF482A1-7C43-42FD-A133-5AC380C043FC}">
      <dgm:prSet/>
      <dgm:spPr/>
      <dgm:t>
        <a:bodyPr/>
        <a:lstStyle/>
        <a:p>
          <a:endParaRPr lang="th-TH" sz="4000" b="1"/>
        </a:p>
      </dgm:t>
    </dgm:pt>
    <dgm:pt modelId="{AF2AD53C-4698-457E-B396-4C5265FB6F47}" type="sibTrans" cxnId="{0DF482A1-7C43-42FD-A133-5AC380C043FC}">
      <dgm:prSet/>
      <dgm:spPr/>
      <dgm:t>
        <a:bodyPr/>
        <a:lstStyle/>
        <a:p>
          <a:endParaRPr lang="th-TH" sz="4000" b="1"/>
        </a:p>
      </dgm:t>
    </dgm:pt>
    <dgm:pt modelId="{DC155A76-2C51-4C48-8976-B15FA4BF9B9B}">
      <dgm:prSet custT="1"/>
      <dgm:spPr/>
      <dgm:t>
        <a:bodyPr/>
        <a:lstStyle/>
        <a:p>
          <a:r>
            <a:rPr lang="en-US" sz="1400" b="1" i="0" u="none" dirty="0"/>
            <a:t>Leadership and Management </a:t>
          </a:r>
          <a:endParaRPr lang="en-US" sz="1400" b="1" dirty="0"/>
        </a:p>
      </dgm:t>
    </dgm:pt>
    <dgm:pt modelId="{9258955A-FA3D-49E6-B10C-CF76139F0412}" type="parTrans" cxnId="{96888D3E-44E4-49CD-A88A-0D1A9BD75F00}">
      <dgm:prSet/>
      <dgm:spPr/>
      <dgm:t>
        <a:bodyPr/>
        <a:lstStyle/>
        <a:p>
          <a:endParaRPr lang="th-TH" sz="4000" b="1"/>
        </a:p>
      </dgm:t>
    </dgm:pt>
    <dgm:pt modelId="{E4F29391-601F-4132-8514-E64C7C56AC0C}" type="sibTrans" cxnId="{96888D3E-44E4-49CD-A88A-0D1A9BD75F00}">
      <dgm:prSet/>
      <dgm:spPr/>
      <dgm:t>
        <a:bodyPr/>
        <a:lstStyle/>
        <a:p>
          <a:endParaRPr lang="th-TH" sz="4000" b="1"/>
        </a:p>
      </dgm:t>
    </dgm:pt>
    <dgm:pt modelId="{08882B42-C3C5-4A45-A885-30763CFEBE59}">
      <dgm:prSet custT="1"/>
      <dgm:spPr/>
      <dgm:t>
        <a:bodyPr/>
        <a:lstStyle/>
        <a:p>
          <a:r>
            <a:rPr lang="en-US" sz="1400" b="1" i="0" u="none" dirty="0"/>
            <a:t>Education and Research</a:t>
          </a:r>
          <a:endParaRPr lang="en-US" sz="1400" b="1" dirty="0"/>
        </a:p>
      </dgm:t>
    </dgm:pt>
    <dgm:pt modelId="{239794A7-7800-410B-9D0B-C864A0B6D1CC}" type="parTrans" cxnId="{D09939A9-130C-4F79-BB31-D32F309D3374}">
      <dgm:prSet/>
      <dgm:spPr/>
      <dgm:t>
        <a:bodyPr/>
        <a:lstStyle/>
        <a:p>
          <a:endParaRPr lang="th-TH" sz="4000" b="1"/>
        </a:p>
      </dgm:t>
    </dgm:pt>
    <dgm:pt modelId="{C618EACF-E100-44C1-9DFD-28A8E0F67EA4}" type="sibTrans" cxnId="{D09939A9-130C-4F79-BB31-D32F309D3374}">
      <dgm:prSet/>
      <dgm:spPr/>
      <dgm:t>
        <a:bodyPr/>
        <a:lstStyle/>
        <a:p>
          <a:endParaRPr lang="th-TH" sz="4000" b="1"/>
        </a:p>
      </dgm:t>
    </dgm:pt>
    <dgm:pt modelId="{BACC17E0-05E8-4DCC-BCC0-8D64BE68A34F}">
      <dgm:prSet custT="1"/>
      <dgm:spPr/>
      <dgm:t>
        <a:bodyPr/>
        <a:lstStyle/>
        <a:p>
          <a:r>
            <a:rPr lang="en-US" sz="1400" b="1" i="0" u="none" dirty="0"/>
            <a:t>Continuous Professional and Personal Development </a:t>
          </a:r>
          <a:endParaRPr lang="th-TH" sz="1400" b="1" dirty="0"/>
        </a:p>
      </dgm:t>
    </dgm:pt>
    <dgm:pt modelId="{CC89DD3C-CE83-4743-8DB4-D0EF3CE5C155}" type="parTrans" cxnId="{E8A02E5C-E75B-4FB4-ADE1-401770CCC3C9}">
      <dgm:prSet/>
      <dgm:spPr/>
      <dgm:t>
        <a:bodyPr/>
        <a:lstStyle/>
        <a:p>
          <a:endParaRPr lang="th-TH" sz="4000" b="1"/>
        </a:p>
      </dgm:t>
    </dgm:pt>
    <dgm:pt modelId="{70FC6C39-99E1-469C-85E4-BD9593087139}" type="sibTrans" cxnId="{E8A02E5C-E75B-4FB4-ADE1-401770CCC3C9}">
      <dgm:prSet/>
      <dgm:spPr/>
      <dgm:t>
        <a:bodyPr/>
        <a:lstStyle/>
        <a:p>
          <a:endParaRPr lang="th-TH" sz="4000" b="1"/>
        </a:p>
      </dgm:t>
    </dgm:pt>
    <dgm:pt modelId="{F67C1594-BCEE-4059-B200-F297481D4DDA}" type="pres">
      <dgm:prSet presAssocID="{26876BA7-BF43-433F-AE97-D00EFEF5DF0A}" presName="linear" presStyleCnt="0">
        <dgm:presLayoutVars>
          <dgm:dir/>
          <dgm:animLvl val="lvl"/>
          <dgm:resizeHandles val="exact"/>
        </dgm:presLayoutVars>
      </dgm:prSet>
      <dgm:spPr/>
    </dgm:pt>
    <dgm:pt modelId="{14C347B9-F936-4AA8-B8C9-A26497A69FC9}" type="pres">
      <dgm:prSet presAssocID="{C4B64EC0-5A37-4C7B-A6A0-2C94767CEBE3}" presName="parentLin" presStyleCnt="0"/>
      <dgm:spPr/>
    </dgm:pt>
    <dgm:pt modelId="{F2D3C6B0-7C35-402A-9E88-CF3B7A22347E}" type="pres">
      <dgm:prSet presAssocID="{C4B64EC0-5A37-4C7B-A6A0-2C94767CEBE3}" presName="parentLeftMargin" presStyleLbl="node1" presStyleIdx="0" presStyleCnt="5"/>
      <dgm:spPr/>
    </dgm:pt>
    <dgm:pt modelId="{A38E74FB-4CD4-4FFA-939D-AA8AB03F08F7}" type="pres">
      <dgm:prSet presAssocID="{C4B64EC0-5A37-4C7B-A6A0-2C94767CEBE3}" presName="parentText" presStyleLbl="node1" presStyleIdx="0" presStyleCnt="5" custScaleX="142857" custScaleY="183376" custLinFactX="-6523" custLinFactNeighborX="-100000">
        <dgm:presLayoutVars>
          <dgm:chMax val="0"/>
          <dgm:bulletEnabled val="1"/>
        </dgm:presLayoutVars>
      </dgm:prSet>
      <dgm:spPr/>
    </dgm:pt>
    <dgm:pt modelId="{58FC6587-3CFA-4446-8C16-86E5D82933E2}" type="pres">
      <dgm:prSet presAssocID="{C4B64EC0-5A37-4C7B-A6A0-2C94767CEBE3}" presName="negativeSpace" presStyleCnt="0"/>
      <dgm:spPr/>
    </dgm:pt>
    <dgm:pt modelId="{AE2F72D2-C99F-45F3-A72B-53476E8AC34C}" type="pres">
      <dgm:prSet presAssocID="{C4B64EC0-5A37-4C7B-A6A0-2C94767CEBE3}" presName="childText" presStyleLbl="conFgAcc1" presStyleIdx="0" presStyleCnt="5">
        <dgm:presLayoutVars>
          <dgm:bulletEnabled val="1"/>
        </dgm:presLayoutVars>
      </dgm:prSet>
      <dgm:spPr/>
    </dgm:pt>
    <dgm:pt modelId="{BCE547F8-1A40-4BFD-AABA-E0146C343E7E}" type="pres">
      <dgm:prSet presAssocID="{9D198C5B-05E3-4F74-A16D-9314CC567412}" presName="spaceBetweenRectangles" presStyleCnt="0"/>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5"/>
      <dgm:spPr/>
    </dgm:pt>
    <dgm:pt modelId="{DB03EEAA-73BB-40D9-BF67-83203E8BCBA6}" type="pres">
      <dgm:prSet presAssocID="{58F73F13-EDB8-4394-B9DD-17C31ADB1D49}" presName="parentText" presStyleLbl="node1" presStyleIdx="1" presStyleCnt="5" custScaleX="142857" custScaleY="143105" custLinFactX="-6523" custLinFactNeighborX="-100000">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1" presStyleCnt="5">
        <dgm:presLayoutVars>
          <dgm:bulletEnabled val="1"/>
        </dgm:presLayoutVars>
      </dgm:prSet>
      <dgm:spPr/>
    </dgm:pt>
    <dgm:pt modelId="{1F86E705-677E-4905-9A3E-FC85B98111EE}" type="pres">
      <dgm:prSet presAssocID="{AF2AD53C-4698-457E-B396-4C5265FB6F47}" presName="spaceBetweenRectangles" presStyleCnt="0"/>
      <dgm:spPr/>
    </dgm:pt>
    <dgm:pt modelId="{EA8D64BB-5D2D-4942-805A-742385FBFC5C}" type="pres">
      <dgm:prSet presAssocID="{DC155A76-2C51-4C48-8976-B15FA4BF9B9B}" presName="parentLin" presStyleCnt="0"/>
      <dgm:spPr/>
    </dgm:pt>
    <dgm:pt modelId="{D98E8696-0E60-4589-81A3-4E652D51302B}" type="pres">
      <dgm:prSet presAssocID="{DC155A76-2C51-4C48-8976-B15FA4BF9B9B}" presName="parentLeftMargin" presStyleLbl="node1" presStyleIdx="1" presStyleCnt="5"/>
      <dgm:spPr/>
    </dgm:pt>
    <dgm:pt modelId="{A03353A8-1955-49AF-B9D6-7A225C0F451E}" type="pres">
      <dgm:prSet presAssocID="{DC155A76-2C51-4C48-8976-B15FA4BF9B9B}" presName="parentText" presStyleLbl="node1" presStyleIdx="2" presStyleCnt="5" custScaleX="142857" custScaleY="143105" custLinFactX="-6523" custLinFactNeighborX="-100000">
        <dgm:presLayoutVars>
          <dgm:chMax val="0"/>
          <dgm:bulletEnabled val="1"/>
        </dgm:presLayoutVars>
      </dgm:prSet>
      <dgm:spPr/>
    </dgm:pt>
    <dgm:pt modelId="{AA91C4C0-9D37-45EC-9CDD-8F9C575E76BD}" type="pres">
      <dgm:prSet presAssocID="{DC155A76-2C51-4C48-8976-B15FA4BF9B9B}" presName="negativeSpace" presStyleCnt="0"/>
      <dgm:spPr/>
    </dgm:pt>
    <dgm:pt modelId="{B965D947-5A2A-421A-A2A3-6EAB6F6914F9}" type="pres">
      <dgm:prSet presAssocID="{DC155A76-2C51-4C48-8976-B15FA4BF9B9B}" presName="childText" presStyleLbl="conFgAcc1" presStyleIdx="2" presStyleCnt="5">
        <dgm:presLayoutVars>
          <dgm:bulletEnabled val="1"/>
        </dgm:presLayoutVars>
      </dgm:prSet>
      <dgm:spPr/>
    </dgm:pt>
    <dgm:pt modelId="{9F065355-9F21-4D64-9C53-00DAEB627BF7}" type="pres">
      <dgm:prSet presAssocID="{E4F29391-601F-4132-8514-E64C7C56AC0C}" presName="spaceBetweenRectangles" presStyleCnt="0"/>
      <dgm:spPr/>
    </dgm:pt>
    <dgm:pt modelId="{E371604A-2EF0-4DC6-902F-7B7A9C845E27}" type="pres">
      <dgm:prSet presAssocID="{08882B42-C3C5-4A45-A885-30763CFEBE59}" presName="parentLin" presStyleCnt="0"/>
      <dgm:spPr/>
    </dgm:pt>
    <dgm:pt modelId="{EEB46CDF-F491-4E03-9391-393A4673B6E1}" type="pres">
      <dgm:prSet presAssocID="{08882B42-C3C5-4A45-A885-30763CFEBE59}" presName="parentLeftMargin" presStyleLbl="node1" presStyleIdx="2" presStyleCnt="5"/>
      <dgm:spPr/>
    </dgm:pt>
    <dgm:pt modelId="{D8BACA4B-64EB-4578-96E3-3DE4948DBC51}" type="pres">
      <dgm:prSet presAssocID="{08882B42-C3C5-4A45-A885-30763CFEBE59}" presName="parentText" presStyleLbl="node1" presStyleIdx="3" presStyleCnt="5" custScaleX="142857" custScaleY="143105" custLinFactX="-6523" custLinFactNeighborX="-100000">
        <dgm:presLayoutVars>
          <dgm:chMax val="0"/>
          <dgm:bulletEnabled val="1"/>
        </dgm:presLayoutVars>
      </dgm:prSet>
      <dgm:spPr/>
    </dgm:pt>
    <dgm:pt modelId="{623DAD85-8281-48B0-A1FD-BCE79745D9F6}" type="pres">
      <dgm:prSet presAssocID="{08882B42-C3C5-4A45-A885-30763CFEBE59}" presName="negativeSpace" presStyleCnt="0"/>
      <dgm:spPr/>
    </dgm:pt>
    <dgm:pt modelId="{E80C3C71-3BAF-4F78-B1D6-6883B2EC18C0}" type="pres">
      <dgm:prSet presAssocID="{08882B42-C3C5-4A45-A885-30763CFEBE59}" presName="childText" presStyleLbl="conFgAcc1" presStyleIdx="3" presStyleCnt="5">
        <dgm:presLayoutVars>
          <dgm:bulletEnabled val="1"/>
        </dgm:presLayoutVars>
      </dgm:prSet>
      <dgm:spPr/>
    </dgm:pt>
    <dgm:pt modelId="{ECBDF224-F8AB-492C-B723-81154A2EA3A8}" type="pres">
      <dgm:prSet presAssocID="{C618EACF-E100-44C1-9DFD-28A8E0F67EA4}" presName="spaceBetweenRectangles" presStyleCnt="0"/>
      <dgm:spPr/>
    </dgm:pt>
    <dgm:pt modelId="{6015B3FC-C818-4DF9-8234-1AE2C3F74E67}" type="pres">
      <dgm:prSet presAssocID="{BACC17E0-05E8-4DCC-BCC0-8D64BE68A34F}" presName="parentLin" presStyleCnt="0"/>
      <dgm:spPr/>
    </dgm:pt>
    <dgm:pt modelId="{ED3DCD86-5656-43DF-A9FA-71C542956C82}" type="pres">
      <dgm:prSet presAssocID="{BACC17E0-05E8-4DCC-BCC0-8D64BE68A34F}" presName="parentLeftMargin" presStyleLbl="node1" presStyleIdx="3" presStyleCnt="5"/>
      <dgm:spPr/>
    </dgm:pt>
    <dgm:pt modelId="{26F8D516-1B2A-45DB-8668-1E8C4111A5D1}" type="pres">
      <dgm:prSet presAssocID="{BACC17E0-05E8-4DCC-BCC0-8D64BE68A34F}" presName="parentText" presStyleLbl="node1" presStyleIdx="4" presStyleCnt="5" custScaleX="142857" custScaleY="183376" custLinFactX="-6523" custLinFactNeighborX="-100000">
        <dgm:presLayoutVars>
          <dgm:chMax val="0"/>
          <dgm:bulletEnabled val="1"/>
        </dgm:presLayoutVars>
      </dgm:prSet>
      <dgm:spPr/>
    </dgm:pt>
    <dgm:pt modelId="{F0050CA6-7674-46F0-98FC-10596A504F55}" type="pres">
      <dgm:prSet presAssocID="{BACC17E0-05E8-4DCC-BCC0-8D64BE68A34F}" presName="negativeSpace" presStyleCnt="0"/>
      <dgm:spPr/>
    </dgm:pt>
    <dgm:pt modelId="{C70E9A7B-6463-4E9E-A08F-243D29D05E2F}" type="pres">
      <dgm:prSet presAssocID="{BACC17E0-05E8-4DCC-BCC0-8D64BE68A34F}" presName="childText" presStyleLbl="conFgAcc1" presStyleIdx="4" presStyleCnt="5">
        <dgm:presLayoutVars>
          <dgm:bulletEnabled val="1"/>
        </dgm:presLayoutVars>
      </dgm:prSet>
      <dgm:spPr/>
    </dgm:pt>
  </dgm:ptLst>
  <dgm:cxnLst>
    <dgm:cxn modelId="{1E98A831-8ED2-486C-8614-B580E08AA89E}" type="presOf" srcId="{08882B42-C3C5-4A45-A885-30763CFEBE59}" destId="{EEB46CDF-F491-4E03-9391-393A4673B6E1}" srcOrd="0" destOrd="0" presId="urn:microsoft.com/office/officeart/2005/8/layout/list1"/>
    <dgm:cxn modelId="{10D4F137-F138-433D-9E70-6AB851B06DDD}" type="presOf" srcId="{26876BA7-BF43-433F-AE97-D00EFEF5DF0A}" destId="{F67C1594-BCEE-4059-B200-F297481D4DDA}" srcOrd="0" destOrd="0" presId="urn:microsoft.com/office/officeart/2005/8/layout/list1"/>
    <dgm:cxn modelId="{A17E273A-7AC6-43CD-8BBB-E5A1C032ED8F}" srcId="{26876BA7-BF43-433F-AE97-D00EFEF5DF0A}" destId="{C4B64EC0-5A37-4C7B-A6A0-2C94767CEBE3}" srcOrd="0" destOrd="0" parTransId="{78558890-2B32-4B1C-A521-95AAEC79D579}" sibTransId="{9D198C5B-05E3-4F74-A16D-9314CC567412}"/>
    <dgm:cxn modelId="{96888D3E-44E4-49CD-A88A-0D1A9BD75F00}" srcId="{26876BA7-BF43-433F-AE97-D00EFEF5DF0A}" destId="{DC155A76-2C51-4C48-8976-B15FA4BF9B9B}" srcOrd="2" destOrd="0" parTransId="{9258955A-FA3D-49E6-B10C-CF76139F0412}" sibTransId="{E4F29391-601F-4132-8514-E64C7C56AC0C}"/>
    <dgm:cxn modelId="{E8A02E5C-E75B-4FB4-ADE1-401770CCC3C9}" srcId="{26876BA7-BF43-433F-AE97-D00EFEF5DF0A}" destId="{BACC17E0-05E8-4DCC-BCC0-8D64BE68A34F}" srcOrd="4" destOrd="0" parTransId="{CC89DD3C-CE83-4743-8DB4-D0EF3CE5C155}" sibTransId="{70FC6C39-99E1-469C-85E4-BD9593087139}"/>
    <dgm:cxn modelId="{3CC32D42-0438-4334-B770-5F85232BC189}" type="presOf" srcId="{BACC17E0-05E8-4DCC-BCC0-8D64BE68A34F}" destId="{ED3DCD86-5656-43DF-A9FA-71C542956C82}" srcOrd="0" destOrd="0" presId="urn:microsoft.com/office/officeart/2005/8/layout/list1"/>
    <dgm:cxn modelId="{314E3766-4790-4AEE-81B5-07065E5FC6D6}" type="presOf" srcId="{C4B64EC0-5A37-4C7B-A6A0-2C94767CEBE3}" destId="{F2D3C6B0-7C35-402A-9E88-CF3B7A22347E}" srcOrd="0" destOrd="0" presId="urn:microsoft.com/office/officeart/2005/8/layout/list1"/>
    <dgm:cxn modelId="{20303471-3B6D-4220-968A-E2FE85DBD432}" type="presOf" srcId="{58F73F13-EDB8-4394-B9DD-17C31ADB1D49}" destId="{DB03EEAA-73BB-40D9-BF67-83203E8BCBA6}" srcOrd="1" destOrd="0" presId="urn:microsoft.com/office/officeart/2005/8/layout/list1"/>
    <dgm:cxn modelId="{F5D4828E-82EE-4BC3-8658-FBBC65B8C400}" type="presOf" srcId="{DC155A76-2C51-4C48-8976-B15FA4BF9B9B}" destId="{D98E8696-0E60-4589-81A3-4E652D51302B}" srcOrd="0" destOrd="0" presId="urn:microsoft.com/office/officeart/2005/8/layout/list1"/>
    <dgm:cxn modelId="{371503A0-A96C-4DEE-854A-65FB2AFD5EEC}" type="presOf" srcId="{BACC17E0-05E8-4DCC-BCC0-8D64BE68A34F}" destId="{26F8D516-1B2A-45DB-8668-1E8C4111A5D1}" srcOrd="1" destOrd="0" presId="urn:microsoft.com/office/officeart/2005/8/layout/list1"/>
    <dgm:cxn modelId="{0DF482A1-7C43-42FD-A133-5AC380C043FC}" srcId="{26876BA7-BF43-433F-AE97-D00EFEF5DF0A}" destId="{58F73F13-EDB8-4394-B9DD-17C31ADB1D49}" srcOrd="1" destOrd="0" parTransId="{81255203-5221-4B57-90E5-FBB51A11C688}" sibTransId="{AF2AD53C-4698-457E-B396-4C5265FB6F47}"/>
    <dgm:cxn modelId="{D09939A9-130C-4F79-BB31-D32F309D3374}" srcId="{26876BA7-BF43-433F-AE97-D00EFEF5DF0A}" destId="{08882B42-C3C5-4A45-A885-30763CFEBE59}" srcOrd="3" destOrd="0" parTransId="{239794A7-7800-410B-9D0B-C864A0B6D1CC}" sibTransId="{C618EACF-E100-44C1-9DFD-28A8E0F67EA4}"/>
    <dgm:cxn modelId="{6A0472AC-1D94-44F3-BA38-6974313E2F2E}" type="presOf" srcId="{DC155A76-2C51-4C48-8976-B15FA4BF9B9B}" destId="{A03353A8-1955-49AF-B9D6-7A225C0F451E}" srcOrd="1" destOrd="0" presId="urn:microsoft.com/office/officeart/2005/8/layout/list1"/>
    <dgm:cxn modelId="{061FDFD1-9159-494E-B500-1EDF8B5AC1C1}" type="presOf" srcId="{58F73F13-EDB8-4394-B9DD-17C31ADB1D49}" destId="{FF4014A8-1FA6-4722-AB0D-C4C88B1E6819}" srcOrd="0" destOrd="0" presId="urn:microsoft.com/office/officeart/2005/8/layout/list1"/>
    <dgm:cxn modelId="{40053FF3-D7CA-45B6-B5AF-381C90F09C6A}" type="presOf" srcId="{08882B42-C3C5-4A45-A885-30763CFEBE59}" destId="{D8BACA4B-64EB-4578-96E3-3DE4948DBC51}" srcOrd="1" destOrd="0" presId="urn:microsoft.com/office/officeart/2005/8/layout/list1"/>
    <dgm:cxn modelId="{461BFCF4-0A96-4AEF-B052-A80BD17DAF5C}" type="presOf" srcId="{C4B64EC0-5A37-4C7B-A6A0-2C94767CEBE3}" destId="{A38E74FB-4CD4-4FFA-939D-AA8AB03F08F7}" srcOrd="1" destOrd="0" presId="urn:microsoft.com/office/officeart/2005/8/layout/list1"/>
    <dgm:cxn modelId="{5CA3A221-2774-47C5-B8C8-24EB22CCCAB2}" type="presParOf" srcId="{F67C1594-BCEE-4059-B200-F297481D4DDA}" destId="{14C347B9-F936-4AA8-B8C9-A26497A69FC9}" srcOrd="0" destOrd="0" presId="urn:microsoft.com/office/officeart/2005/8/layout/list1"/>
    <dgm:cxn modelId="{521B5F55-DDFC-40F4-B48B-CF9F3EC1E7F4}" type="presParOf" srcId="{14C347B9-F936-4AA8-B8C9-A26497A69FC9}" destId="{F2D3C6B0-7C35-402A-9E88-CF3B7A22347E}" srcOrd="0" destOrd="0" presId="urn:microsoft.com/office/officeart/2005/8/layout/list1"/>
    <dgm:cxn modelId="{AA52C4DE-281D-4F19-8AE4-F5DBB1990C6C}" type="presParOf" srcId="{14C347B9-F936-4AA8-B8C9-A26497A69FC9}" destId="{A38E74FB-4CD4-4FFA-939D-AA8AB03F08F7}" srcOrd="1" destOrd="0" presId="urn:microsoft.com/office/officeart/2005/8/layout/list1"/>
    <dgm:cxn modelId="{D6F4B2A3-A59D-4C8E-88B0-6C2D742B283F}" type="presParOf" srcId="{F67C1594-BCEE-4059-B200-F297481D4DDA}" destId="{58FC6587-3CFA-4446-8C16-86E5D82933E2}" srcOrd="1" destOrd="0" presId="urn:microsoft.com/office/officeart/2005/8/layout/list1"/>
    <dgm:cxn modelId="{12088F66-B52E-4EF7-A90D-0DF0AD48EDE2}" type="presParOf" srcId="{F67C1594-BCEE-4059-B200-F297481D4DDA}" destId="{AE2F72D2-C99F-45F3-A72B-53476E8AC34C}" srcOrd="2" destOrd="0" presId="urn:microsoft.com/office/officeart/2005/8/layout/list1"/>
    <dgm:cxn modelId="{841BDE56-D6F7-4BD6-8367-4C2D43191CAC}" type="presParOf" srcId="{F67C1594-BCEE-4059-B200-F297481D4DDA}" destId="{BCE547F8-1A40-4BFD-AABA-E0146C343E7E}" srcOrd="3" destOrd="0" presId="urn:microsoft.com/office/officeart/2005/8/layout/list1"/>
    <dgm:cxn modelId="{A80432C2-C5C8-4994-BF27-7463F09D776D}" type="presParOf" srcId="{F67C1594-BCEE-4059-B200-F297481D4DDA}" destId="{4C8C2DA0-EE22-4B48-B650-31CD7379A5C7}" srcOrd="4" destOrd="0" presId="urn:microsoft.com/office/officeart/2005/8/layout/list1"/>
    <dgm:cxn modelId="{935701C1-91CD-4A73-8712-D0FD94E13F73}" type="presParOf" srcId="{4C8C2DA0-EE22-4B48-B650-31CD7379A5C7}" destId="{FF4014A8-1FA6-4722-AB0D-C4C88B1E6819}" srcOrd="0" destOrd="0" presId="urn:microsoft.com/office/officeart/2005/8/layout/list1"/>
    <dgm:cxn modelId="{7BCDFE25-0CBB-423B-8156-A95E85616DFB}" type="presParOf" srcId="{4C8C2DA0-EE22-4B48-B650-31CD7379A5C7}" destId="{DB03EEAA-73BB-40D9-BF67-83203E8BCBA6}" srcOrd="1" destOrd="0" presId="urn:microsoft.com/office/officeart/2005/8/layout/list1"/>
    <dgm:cxn modelId="{39A4AF8E-0FB3-4742-870A-BE84CC742CD8}" type="presParOf" srcId="{F67C1594-BCEE-4059-B200-F297481D4DDA}" destId="{6297FB7B-0A96-498F-8D88-024E80DD9EEE}" srcOrd="5" destOrd="0" presId="urn:microsoft.com/office/officeart/2005/8/layout/list1"/>
    <dgm:cxn modelId="{111991C0-D542-4152-9200-5116E2D9ADA9}" type="presParOf" srcId="{F67C1594-BCEE-4059-B200-F297481D4DDA}" destId="{E47F1A34-6DBD-4281-BCB5-6ED22EE7C8AC}" srcOrd="6" destOrd="0" presId="urn:microsoft.com/office/officeart/2005/8/layout/list1"/>
    <dgm:cxn modelId="{DA9C6176-C74E-4E49-9FF3-215A2FB3B525}" type="presParOf" srcId="{F67C1594-BCEE-4059-B200-F297481D4DDA}" destId="{1F86E705-677E-4905-9A3E-FC85B98111EE}" srcOrd="7" destOrd="0" presId="urn:microsoft.com/office/officeart/2005/8/layout/list1"/>
    <dgm:cxn modelId="{A8F66DE0-108C-4DC1-9613-FD7D1CBE110B}" type="presParOf" srcId="{F67C1594-BCEE-4059-B200-F297481D4DDA}" destId="{EA8D64BB-5D2D-4942-805A-742385FBFC5C}" srcOrd="8" destOrd="0" presId="urn:microsoft.com/office/officeart/2005/8/layout/list1"/>
    <dgm:cxn modelId="{863FF950-5F02-4F14-9CC9-38388AA64887}" type="presParOf" srcId="{EA8D64BB-5D2D-4942-805A-742385FBFC5C}" destId="{D98E8696-0E60-4589-81A3-4E652D51302B}" srcOrd="0" destOrd="0" presId="urn:microsoft.com/office/officeart/2005/8/layout/list1"/>
    <dgm:cxn modelId="{A3CA478B-5120-4919-A3DB-B4251521ECF7}" type="presParOf" srcId="{EA8D64BB-5D2D-4942-805A-742385FBFC5C}" destId="{A03353A8-1955-49AF-B9D6-7A225C0F451E}" srcOrd="1" destOrd="0" presId="urn:microsoft.com/office/officeart/2005/8/layout/list1"/>
    <dgm:cxn modelId="{F67F3CEE-9A52-4F74-BE7D-A04DC2A02C9F}" type="presParOf" srcId="{F67C1594-BCEE-4059-B200-F297481D4DDA}" destId="{AA91C4C0-9D37-45EC-9CDD-8F9C575E76BD}" srcOrd="9" destOrd="0" presId="urn:microsoft.com/office/officeart/2005/8/layout/list1"/>
    <dgm:cxn modelId="{3FBD1201-6B2C-4C69-BD66-A3981D48B588}" type="presParOf" srcId="{F67C1594-BCEE-4059-B200-F297481D4DDA}" destId="{B965D947-5A2A-421A-A2A3-6EAB6F6914F9}" srcOrd="10" destOrd="0" presId="urn:microsoft.com/office/officeart/2005/8/layout/list1"/>
    <dgm:cxn modelId="{DF37A84A-76FE-4F90-8295-EFCB4A296ECC}" type="presParOf" srcId="{F67C1594-BCEE-4059-B200-F297481D4DDA}" destId="{9F065355-9F21-4D64-9C53-00DAEB627BF7}" srcOrd="11" destOrd="0" presId="urn:microsoft.com/office/officeart/2005/8/layout/list1"/>
    <dgm:cxn modelId="{119F22BF-E5CF-4E5C-91B5-6954F2B5F680}" type="presParOf" srcId="{F67C1594-BCEE-4059-B200-F297481D4DDA}" destId="{E371604A-2EF0-4DC6-902F-7B7A9C845E27}" srcOrd="12" destOrd="0" presId="urn:microsoft.com/office/officeart/2005/8/layout/list1"/>
    <dgm:cxn modelId="{6E54960D-9331-43B7-9326-373B878E59BB}" type="presParOf" srcId="{E371604A-2EF0-4DC6-902F-7B7A9C845E27}" destId="{EEB46CDF-F491-4E03-9391-393A4673B6E1}" srcOrd="0" destOrd="0" presId="urn:microsoft.com/office/officeart/2005/8/layout/list1"/>
    <dgm:cxn modelId="{9F059F2C-42CF-4AF8-BF95-84737AE769F2}" type="presParOf" srcId="{E371604A-2EF0-4DC6-902F-7B7A9C845E27}" destId="{D8BACA4B-64EB-4578-96E3-3DE4948DBC51}" srcOrd="1" destOrd="0" presId="urn:microsoft.com/office/officeart/2005/8/layout/list1"/>
    <dgm:cxn modelId="{940E941C-3BC6-485E-A8B4-727AA775E436}" type="presParOf" srcId="{F67C1594-BCEE-4059-B200-F297481D4DDA}" destId="{623DAD85-8281-48B0-A1FD-BCE79745D9F6}" srcOrd="13" destOrd="0" presId="urn:microsoft.com/office/officeart/2005/8/layout/list1"/>
    <dgm:cxn modelId="{DFE893FF-D3FF-4DD1-9860-A53BD8C757BD}" type="presParOf" srcId="{F67C1594-BCEE-4059-B200-F297481D4DDA}" destId="{E80C3C71-3BAF-4F78-B1D6-6883B2EC18C0}" srcOrd="14" destOrd="0" presId="urn:microsoft.com/office/officeart/2005/8/layout/list1"/>
    <dgm:cxn modelId="{DFD7E391-A8C1-413E-856E-E16096A22F88}" type="presParOf" srcId="{F67C1594-BCEE-4059-B200-F297481D4DDA}" destId="{ECBDF224-F8AB-492C-B723-81154A2EA3A8}" srcOrd="15" destOrd="0" presId="urn:microsoft.com/office/officeart/2005/8/layout/list1"/>
    <dgm:cxn modelId="{98F7DB9B-B53F-4298-9A23-55380C139B88}" type="presParOf" srcId="{F67C1594-BCEE-4059-B200-F297481D4DDA}" destId="{6015B3FC-C818-4DF9-8234-1AE2C3F74E67}" srcOrd="16" destOrd="0" presId="urn:microsoft.com/office/officeart/2005/8/layout/list1"/>
    <dgm:cxn modelId="{7BF44CDD-A99B-4F6A-A4A6-8C28042C11C6}" type="presParOf" srcId="{6015B3FC-C818-4DF9-8234-1AE2C3F74E67}" destId="{ED3DCD86-5656-43DF-A9FA-71C542956C82}" srcOrd="0" destOrd="0" presId="urn:microsoft.com/office/officeart/2005/8/layout/list1"/>
    <dgm:cxn modelId="{439CF061-61C8-417A-8978-6285362D8398}" type="presParOf" srcId="{6015B3FC-C818-4DF9-8234-1AE2C3F74E67}" destId="{26F8D516-1B2A-45DB-8668-1E8C4111A5D1}" srcOrd="1" destOrd="0" presId="urn:microsoft.com/office/officeart/2005/8/layout/list1"/>
    <dgm:cxn modelId="{5D14A8F8-E634-4C75-913E-0E17FE7CF564}" type="presParOf" srcId="{F67C1594-BCEE-4059-B200-F297481D4DDA}" destId="{F0050CA6-7674-46F0-98FC-10596A504F55}" srcOrd="17" destOrd="0" presId="urn:microsoft.com/office/officeart/2005/8/layout/list1"/>
    <dgm:cxn modelId="{14FEEC7B-B05D-435D-A593-D55F2F714DBF}" type="presParOf" srcId="{F67C1594-BCEE-4059-B200-F297481D4DDA}" destId="{C70E9A7B-6463-4E9E-A08F-243D29D05E2F}"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200" b="1" dirty="0"/>
            <a:t>Ethics and Legal Practice</a:t>
          </a:r>
          <a:endParaRPr lang="th-TH" sz="12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200" b="1" dirty="0"/>
            <a:t>Professional Nursing Practice</a:t>
          </a:r>
          <a:endParaRPr lang="th-TH" sz="12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200" b="1" dirty="0"/>
            <a:t>Leadership and management</a:t>
          </a:r>
          <a:endParaRPr lang="th-TH" sz="12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200" b="1" dirty="0"/>
            <a:t>Education and Research</a:t>
          </a:r>
          <a:endParaRPr lang="th-TH" sz="12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200" b="1" dirty="0"/>
            <a:t>Professional, Personal and Quality Development</a:t>
          </a:r>
          <a:endParaRPr lang="th-TH" sz="12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37990"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custLinFactY="54962" custLinFactNeighborX="2862" custLinFactNeighborY="100000">
        <dgm:presLayoutVars>
          <dgm:bulletEnabled val="1"/>
        </dgm:presLayoutVars>
      </dgm:prSet>
      <dgm:spPr/>
    </dgm:pt>
  </dgm:ptLst>
  <dgm:cxnLst>
    <dgm:cxn modelId="{8B2BFA06-94CC-4A08-9603-E0443DA473AF}" type="presOf" srcId="{666D9022-4D98-462F-A5D8-462144BA6347}" destId="{AD5ADF7B-23E4-45A5-AB68-B6096D2820F3}" srcOrd="0" destOrd="0" presId="urn:microsoft.com/office/officeart/2005/8/layout/list1"/>
    <dgm:cxn modelId="{1C69460C-9621-4D0F-A167-CC4D88519354}" type="presOf" srcId="{F93D64F5-5061-4633-8053-9E016D2C231A}" destId="{0BAE7ADE-9875-415D-A3B9-6237B7D3D208}" srcOrd="0" destOrd="0" presId="urn:microsoft.com/office/officeart/2005/8/layout/list1"/>
    <dgm:cxn modelId="{B7D1F716-890E-4356-82A8-85FB06EDF024}" type="presOf" srcId="{F93D64F5-5061-4633-8053-9E016D2C231A}" destId="{51577ECE-82B5-4DD6-8579-28BBAA0AC52B}" srcOrd="1" destOrd="0" presId="urn:microsoft.com/office/officeart/2005/8/layout/list1"/>
    <dgm:cxn modelId="{E1745D1A-345E-48D9-8549-611CD7AE0B0A}" type="presOf" srcId="{E0698F2D-636C-4CCC-9142-C8DE4B7AAA72}" destId="{C5A8DFD3-0775-47AA-AC17-BA2B367E169D}" srcOrd="1" destOrd="0" presId="urn:microsoft.com/office/officeart/2005/8/layout/list1"/>
    <dgm:cxn modelId="{A9E1BB29-2C72-41C2-96EC-383F2C0908A7}" type="presOf" srcId="{1C9EB416-F1C3-402C-B7C1-7B9760DF7939}" destId="{B141DEF2-5A47-4BA5-B4E2-DE3E637AD1CF}" srcOrd="0" destOrd="0" presId="urn:microsoft.com/office/officeart/2005/8/layout/list1"/>
    <dgm:cxn modelId="{6EEB4A49-A53E-4D02-9F03-167C20645971}" type="presOf" srcId="{869A5A79-57BA-47CC-AC62-0A74BBC615E0}" destId="{6F1EAEBD-60FE-4B1A-BE01-EC92E7BD2B8A}" srcOrd="0" destOrd="0" presId="urn:microsoft.com/office/officeart/2005/8/layout/list1"/>
    <dgm:cxn modelId="{4DBFD64C-B997-4603-B611-BE759D1DD511}" type="presOf" srcId="{666D9022-4D98-462F-A5D8-462144BA6347}" destId="{2319D4BC-5053-4EEC-9477-21C3B85DA9E9}" srcOrd="1"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76EC8882-9382-4206-8973-19640C05E8F4}" srcId="{869A5A79-57BA-47CC-AC62-0A74BBC615E0}" destId="{666D9022-4D98-462F-A5D8-462144BA6347}" srcOrd="0" destOrd="0" parTransId="{E22F27D1-EA15-4CC0-8122-8352C051BA5A}" sibTransId="{3793966A-DD2B-431A-AA35-3B0F9A0CA006}"/>
    <dgm:cxn modelId="{D03AF399-701C-417B-AEDA-70BF03233D45}" srcId="{869A5A79-57BA-47CC-AC62-0A74BBC615E0}" destId="{E0698F2D-636C-4CCC-9142-C8DE4B7AAA72}" srcOrd="2" destOrd="0" parTransId="{1554DA38-A7B9-496A-8D66-7663A2A66462}" sibTransId="{7324DB22-782F-412F-9712-C84BC7FC3A38}"/>
    <dgm:cxn modelId="{738C65A7-BA17-4696-90C4-03777B170EED}" type="presOf" srcId="{E0698F2D-636C-4CCC-9142-C8DE4B7AAA72}" destId="{A3463B99-06A8-428F-8C9A-809EB5299C83}" srcOrd="0" destOrd="0" presId="urn:microsoft.com/office/officeart/2005/8/layout/list1"/>
    <dgm:cxn modelId="{060866B4-BC90-4DCE-B08D-8E4B7B682977}" type="presOf" srcId="{1C9EB416-F1C3-402C-B7C1-7B9760DF7939}" destId="{7D43041D-F220-4964-A76C-B4DF986A7AF2}" srcOrd="1"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526CDBE2-7D6A-4111-AD57-DF182B8D0C74}" type="presOf" srcId="{6D14664F-6AE2-41AA-9357-C9638AF180DF}" destId="{7D025B1A-B810-47BF-A57B-2C3A2C22383F}" srcOrd="1" destOrd="0" presId="urn:microsoft.com/office/officeart/2005/8/layout/list1"/>
    <dgm:cxn modelId="{10D6B0FC-5CD1-485D-85C6-95E4CF4AA387}" type="presOf" srcId="{6D14664F-6AE2-41AA-9357-C9638AF180DF}" destId="{5F6C77DD-2F11-44CF-9411-FA6DE29A6319}" srcOrd="0" destOrd="0" presId="urn:microsoft.com/office/officeart/2005/8/layout/list1"/>
    <dgm:cxn modelId="{8488ADEC-13B5-4545-8757-939586360639}" type="presParOf" srcId="{6F1EAEBD-60FE-4B1A-BE01-EC92E7BD2B8A}" destId="{5A31F269-FA87-4E89-9CDA-FEF41AD20E16}" srcOrd="0" destOrd="0" presId="urn:microsoft.com/office/officeart/2005/8/layout/list1"/>
    <dgm:cxn modelId="{8F5E2F72-1B90-405E-BDDB-42E2D8E00EB1}" type="presParOf" srcId="{5A31F269-FA87-4E89-9CDA-FEF41AD20E16}" destId="{AD5ADF7B-23E4-45A5-AB68-B6096D2820F3}" srcOrd="0" destOrd="0" presId="urn:microsoft.com/office/officeart/2005/8/layout/list1"/>
    <dgm:cxn modelId="{0E75B298-9165-4F8D-BFE7-C93FE3ED3249}" type="presParOf" srcId="{5A31F269-FA87-4E89-9CDA-FEF41AD20E16}" destId="{2319D4BC-5053-4EEC-9477-21C3B85DA9E9}" srcOrd="1" destOrd="0" presId="urn:microsoft.com/office/officeart/2005/8/layout/list1"/>
    <dgm:cxn modelId="{7D275FC1-713B-405C-A9DC-A88A99034F51}" type="presParOf" srcId="{6F1EAEBD-60FE-4B1A-BE01-EC92E7BD2B8A}" destId="{72F22649-A651-44ED-A129-B08F52BAAAB0}" srcOrd="1" destOrd="0" presId="urn:microsoft.com/office/officeart/2005/8/layout/list1"/>
    <dgm:cxn modelId="{725ABCE4-BC54-42E6-B5E2-7DDC85174164}" type="presParOf" srcId="{6F1EAEBD-60FE-4B1A-BE01-EC92E7BD2B8A}" destId="{8A6420AB-376F-4F60-B960-13D9A1BA31AC}" srcOrd="2" destOrd="0" presId="urn:microsoft.com/office/officeart/2005/8/layout/list1"/>
    <dgm:cxn modelId="{FBA7B199-5209-42CF-B480-12B1D17F5454}" type="presParOf" srcId="{6F1EAEBD-60FE-4B1A-BE01-EC92E7BD2B8A}" destId="{FCDCE5A4-AD27-4623-AEC3-DC4ABD50F83F}" srcOrd="3" destOrd="0" presId="urn:microsoft.com/office/officeart/2005/8/layout/list1"/>
    <dgm:cxn modelId="{2CF3B5DF-2B1A-425A-B06D-C55C2674D35B}" type="presParOf" srcId="{6F1EAEBD-60FE-4B1A-BE01-EC92E7BD2B8A}" destId="{72A5ED49-7A45-4B19-97A1-4F5E04F27F84}" srcOrd="4" destOrd="0" presId="urn:microsoft.com/office/officeart/2005/8/layout/list1"/>
    <dgm:cxn modelId="{00553B7C-772C-4154-8E4A-450BC7BD8B50}" type="presParOf" srcId="{72A5ED49-7A45-4B19-97A1-4F5E04F27F84}" destId="{B141DEF2-5A47-4BA5-B4E2-DE3E637AD1CF}" srcOrd="0" destOrd="0" presId="urn:microsoft.com/office/officeart/2005/8/layout/list1"/>
    <dgm:cxn modelId="{F2142F70-48E1-4B95-A825-4526800CE8B7}" type="presParOf" srcId="{72A5ED49-7A45-4B19-97A1-4F5E04F27F84}" destId="{7D43041D-F220-4964-A76C-B4DF986A7AF2}" srcOrd="1" destOrd="0" presId="urn:microsoft.com/office/officeart/2005/8/layout/list1"/>
    <dgm:cxn modelId="{47C3D041-F9C7-47F5-A3A8-0B97186097D7}" type="presParOf" srcId="{6F1EAEBD-60FE-4B1A-BE01-EC92E7BD2B8A}" destId="{EC946940-8DD0-403C-ADA4-217E1CB5B93F}" srcOrd="5" destOrd="0" presId="urn:microsoft.com/office/officeart/2005/8/layout/list1"/>
    <dgm:cxn modelId="{39B78FE9-16B0-4A90-B5A7-4F797817929D}" type="presParOf" srcId="{6F1EAEBD-60FE-4B1A-BE01-EC92E7BD2B8A}" destId="{F81F6EEE-8B8F-4A8F-8742-3ED12DD3CD27}" srcOrd="6" destOrd="0" presId="urn:microsoft.com/office/officeart/2005/8/layout/list1"/>
    <dgm:cxn modelId="{D76B8D09-C8AD-4831-8092-294B3013FEEC}" type="presParOf" srcId="{6F1EAEBD-60FE-4B1A-BE01-EC92E7BD2B8A}" destId="{419EDE0A-E458-4370-ABCE-BF7AECA35995}" srcOrd="7" destOrd="0" presId="urn:microsoft.com/office/officeart/2005/8/layout/list1"/>
    <dgm:cxn modelId="{71C2355D-E9C9-411D-B06A-30A6510FF4A7}" type="presParOf" srcId="{6F1EAEBD-60FE-4B1A-BE01-EC92E7BD2B8A}" destId="{F0505F40-3197-4682-AAB2-C98D68BCF858}" srcOrd="8" destOrd="0" presId="urn:microsoft.com/office/officeart/2005/8/layout/list1"/>
    <dgm:cxn modelId="{2830C7A7-19EE-4EF1-BBE6-5F22FDFD0024}" type="presParOf" srcId="{F0505F40-3197-4682-AAB2-C98D68BCF858}" destId="{A3463B99-06A8-428F-8C9A-809EB5299C83}" srcOrd="0" destOrd="0" presId="urn:microsoft.com/office/officeart/2005/8/layout/list1"/>
    <dgm:cxn modelId="{C298F108-71C0-4A6C-B6EC-BBE9140F8AB9}" type="presParOf" srcId="{F0505F40-3197-4682-AAB2-C98D68BCF858}" destId="{C5A8DFD3-0775-47AA-AC17-BA2B367E169D}" srcOrd="1" destOrd="0" presId="urn:microsoft.com/office/officeart/2005/8/layout/list1"/>
    <dgm:cxn modelId="{807A8752-0C2C-4830-A8CF-1BF06384E2B2}" type="presParOf" srcId="{6F1EAEBD-60FE-4B1A-BE01-EC92E7BD2B8A}" destId="{516839C2-D505-4432-BB11-3866EF490183}" srcOrd="9" destOrd="0" presId="urn:microsoft.com/office/officeart/2005/8/layout/list1"/>
    <dgm:cxn modelId="{394B5805-FFD3-440C-B5B3-FD7E858AE2AD}" type="presParOf" srcId="{6F1EAEBD-60FE-4B1A-BE01-EC92E7BD2B8A}" destId="{4D987EE0-3F01-4F7E-AE24-46373FD86FF5}" srcOrd="10" destOrd="0" presId="urn:microsoft.com/office/officeart/2005/8/layout/list1"/>
    <dgm:cxn modelId="{F11F4237-4DB3-49BE-80CA-499DC54FECC6}" type="presParOf" srcId="{6F1EAEBD-60FE-4B1A-BE01-EC92E7BD2B8A}" destId="{FB3F3ECF-A512-4C78-BE9E-966853CC3093}" srcOrd="11" destOrd="0" presId="urn:microsoft.com/office/officeart/2005/8/layout/list1"/>
    <dgm:cxn modelId="{86374A52-7850-4A65-B231-082C9F7490F4}" type="presParOf" srcId="{6F1EAEBD-60FE-4B1A-BE01-EC92E7BD2B8A}" destId="{46CDA5BA-F51C-4697-90F1-5CC93B984479}" srcOrd="12" destOrd="0" presId="urn:microsoft.com/office/officeart/2005/8/layout/list1"/>
    <dgm:cxn modelId="{EA7361D0-BF5B-463C-8AE0-6EB0A905F2E4}" type="presParOf" srcId="{46CDA5BA-F51C-4697-90F1-5CC93B984479}" destId="{0BAE7ADE-9875-415D-A3B9-6237B7D3D208}" srcOrd="0" destOrd="0" presId="urn:microsoft.com/office/officeart/2005/8/layout/list1"/>
    <dgm:cxn modelId="{97E90097-50A7-40FC-95BE-247745E77366}" type="presParOf" srcId="{46CDA5BA-F51C-4697-90F1-5CC93B984479}" destId="{51577ECE-82B5-4DD6-8579-28BBAA0AC52B}" srcOrd="1" destOrd="0" presId="urn:microsoft.com/office/officeart/2005/8/layout/list1"/>
    <dgm:cxn modelId="{63E47B8C-EEB1-4A5F-9EE0-5AC5E16E89D4}" type="presParOf" srcId="{6F1EAEBD-60FE-4B1A-BE01-EC92E7BD2B8A}" destId="{96DE8AA1-B315-4F58-A605-50819968E9DD}" srcOrd="13" destOrd="0" presId="urn:microsoft.com/office/officeart/2005/8/layout/list1"/>
    <dgm:cxn modelId="{726AECC0-18ED-454E-BC18-6905DD9B3C1D}" type="presParOf" srcId="{6F1EAEBD-60FE-4B1A-BE01-EC92E7BD2B8A}" destId="{FA5A58CD-394D-4DCB-80E8-3283C000139E}" srcOrd="14" destOrd="0" presId="urn:microsoft.com/office/officeart/2005/8/layout/list1"/>
    <dgm:cxn modelId="{20DF2C74-4CDB-4898-8597-90F26312A728}" type="presParOf" srcId="{6F1EAEBD-60FE-4B1A-BE01-EC92E7BD2B8A}" destId="{782432A6-9FA7-4593-B8E5-08DFC43B5DAE}" srcOrd="15" destOrd="0" presId="urn:microsoft.com/office/officeart/2005/8/layout/list1"/>
    <dgm:cxn modelId="{56FED991-0025-4894-9D3F-99F9914B490A}" type="presParOf" srcId="{6F1EAEBD-60FE-4B1A-BE01-EC92E7BD2B8A}" destId="{11BBB991-D326-49A4-B5C0-A8535081F374}" srcOrd="16" destOrd="0" presId="urn:microsoft.com/office/officeart/2005/8/layout/list1"/>
    <dgm:cxn modelId="{0DF9686E-C67A-4EDD-9E70-3C2C17D698D2}" type="presParOf" srcId="{11BBB991-D326-49A4-B5C0-A8535081F374}" destId="{5F6C77DD-2F11-44CF-9411-FA6DE29A6319}" srcOrd="0" destOrd="0" presId="urn:microsoft.com/office/officeart/2005/8/layout/list1"/>
    <dgm:cxn modelId="{C25589C9-D23E-47C0-8930-B767E7887869}" type="presParOf" srcId="{11BBB991-D326-49A4-B5C0-A8535081F374}" destId="{7D025B1A-B810-47BF-A57B-2C3A2C22383F}" srcOrd="1" destOrd="0" presId="urn:microsoft.com/office/officeart/2005/8/layout/list1"/>
    <dgm:cxn modelId="{6CCC8519-B6E5-480F-830B-A4B1982CE919}" type="presParOf" srcId="{6F1EAEBD-60FE-4B1A-BE01-EC92E7BD2B8A}" destId="{E137A2B3-E4D6-4EA5-B6BB-3A7B7D3753A7}" srcOrd="17" destOrd="0" presId="urn:microsoft.com/office/officeart/2005/8/layout/list1"/>
    <dgm:cxn modelId="{3A65FF35-9767-4756-ACD1-F2E745AF8156}"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600" b="1" dirty="0"/>
            <a:t>Ethics and Legal Practice</a:t>
          </a:r>
          <a:endParaRPr lang="th-TH" sz="16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600" b="1" dirty="0"/>
            <a:t>Professional Nursing Practice</a:t>
          </a:r>
          <a:endParaRPr lang="th-TH" sz="16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600" b="1" dirty="0"/>
            <a:t>Leadership and management</a:t>
          </a:r>
          <a:endParaRPr lang="th-TH" sz="16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600" b="1" dirty="0"/>
            <a:t>Education and Research</a:t>
          </a:r>
          <a:endParaRPr lang="th-TH" sz="16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600" b="1" dirty="0"/>
            <a:t>Professional, Personal and Quality Development</a:t>
          </a:r>
          <a:endParaRPr lang="th-TH" sz="16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37990"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dgm:presLayoutVars>
          <dgm:bulletEnabled val="1"/>
        </dgm:presLayoutVars>
      </dgm:prSet>
      <dgm:spPr/>
    </dgm:pt>
  </dgm:ptLst>
  <dgm:cxnLst>
    <dgm:cxn modelId="{B4D9A636-A9A8-416F-9054-A19C83C07106}" type="presOf" srcId="{1C9EB416-F1C3-402C-B7C1-7B9760DF7939}" destId="{7D43041D-F220-4964-A76C-B4DF986A7AF2}" srcOrd="1" destOrd="0" presId="urn:microsoft.com/office/officeart/2005/8/layout/list1"/>
    <dgm:cxn modelId="{73F96C3A-C108-4328-9038-2FF1C8C4A40B}" type="presOf" srcId="{1C9EB416-F1C3-402C-B7C1-7B9760DF7939}" destId="{B141DEF2-5A47-4BA5-B4E2-DE3E637AD1CF}" srcOrd="0" destOrd="0" presId="urn:microsoft.com/office/officeart/2005/8/layout/list1"/>
    <dgm:cxn modelId="{CC9A506C-5780-46AF-8137-30C476123A99}" type="presOf" srcId="{E0698F2D-636C-4CCC-9142-C8DE4B7AAA72}" destId="{C5A8DFD3-0775-47AA-AC17-BA2B367E169D}" srcOrd="1"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76EC8882-9382-4206-8973-19640C05E8F4}" srcId="{869A5A79-57BA-47CC-AC62-0A74BBC615E0}" destId="{666D9022-4D98-462F-A5D8-462144BA6347}" srcOrd="0" destOrd="0" parTransId="{E22F27D1-EA15-4CC0-8122-8352C051BA5A}" sibTransId="{3793966A-DD2B-431A-AA35-3B0F9A0CA006}"/>
    <dgm:cxn modelId="{D03AF399-701C-417B-AEDA-70BF03233D45}" srcId="{869A5A79-57BA-47CC-AC62-0A74BBC615E0}" destId="{E0698F2D-636C-4CCC-9142-C8DE4B7AAA72}" srcOrd="2" destOrd="0" parTransId="{1554DA38-A7B9-496A-8D66-7663A2A66462}" sibTransId="{7324DB22-782F-412F-9712-C84BC7FC3A38}"/>
    <dgm:cxn modelId="{B23DBA9D-5663-4BF0-8B8E-D3E23B4A689A}" type="presOf" srcId="{869A5A79-57BA-47CC-AC62-0A74BBC615E0}" destId="{6F1EAEBD-60FE-4B1A-BE01-EC92E7BD2B8A}" srcOrd="0" destOrd="0" presId="urn:microsoft.com/office/officeart/2005/8/layout/list1"/>
    <dgm:cxn modelId="{392D28A1-0891-4E16-BD18-B392BCDECFDF}" type="presOf" srcId="{6D14664F-6AE2-41AA-9357-C9638AF180DF}" destId="{7D025B1A-B810-47BF-A57B-2C3A2C22383F}" srcOrd="1" destOrd="0" presId="urn:microsoft.com/office/officeart/2005/8/layout/list1"/>
    <dgm:cxn modelId="{7763F3A7-CD7F-4A0F-9853-DD519B87A343}" type="presOf" srcId="{F93D64F5-5061-4633-8053-9E016D2C231A}" destId="{51577ECE-82B5-4DD6-8579-28BBAA0AC52B}" srcOrd="1" destOrd="0" presId="urn:microsoft.com/office/officeart/2005/8/layout/list1"/>
    <dgm:cxn modelId="{96EA38B0-6D0D-4745-A7DF-CFBB0E9D41EE}" type="presOf" srcId="{666D9022-4D98-462F-A5D8-462144BA6347}" destId="{2319D4BC-5053-4EEC-9477-21C3B85DA9E9}" srcOrd="1"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46DF73DF-22FF-4732-BF6A-56CD52775893}" type="presOf" srcId="{E0698F2D-636C-4CCC-9142-C8DE4B7AAA72}" destId="{A3463B99-06A8-428F-8C9A-809EB5299C83}" srcOrd="0" destOrd="0" presId="urn:microsoft.com/office/officeart/2005/8/layout/list1"/>
    <dgm:cxn modelId="{15F132E6-FFBE-4B84-AA73-2D2751EDAA7D}" type="presOf" srcId="{F93D64F5-5061-4633-8053-9E016D2C231A}" destId="{0BAE7ADE-9875-415D-A3B9-6237B7D3D208}" srcOrd="0" destOrd="0" presId="urn:microsoft.com/office/officeart/2005/8/layout/list1"/>
    <dgm:cxn modelId="{6B8CD6E9-95AC-4FFD-8D5E-82CAAEA0953C}" type="presOf" srcId="{666D9022-4D98-462F-A5D8-462144BA6347}" destId="{AD5ADF7B-23E4-45A5-AB68-B6096D2820F3}" srcOrd="0" destOrd="0" presId="urn:microsoft.com/office/officeart/2005/8/layout/list1"/>
    <dgm:cxn modelId="{6F61CAFE-5032-4F0D-88A2-4DFD89184466}" type="presOf" srcId="{6D14664F-6AE2-41AA-9357-C9638AF180DF}" destId="{5F6C77DD-2F11-44CF-9411-FA6DE29A6319}" srcOrd="0" destOrd="0" presId="urn:microsoft.com/office/officeart/2005/8/layout/list1"/>
    <dgm:cxn modelId="{F46EBF92-2763-4EB2-A623-C1B95EBCE63B}" type="presParOf" srcId="{6F1EAEBD-60FE-4B1A-BE01-EC92E7BD2B8A}" destId="{5A31F269-FA87-4E89-9CDA-FEF41AD20E16}" srcOrd="0" destOrd="0" presId="urn:microsoft.com/office/officeart/2005/8/layout/list1"/>
    <dgm:cxn modelId="{A1876675-3A01-43C0-A56E-B0B9BA75ACC1}" type="presParOf" srcId="{5A31F269-FA87-4E89-9CDA-FEF41AD20E16}" destId="{AD5ADF7B-23E4-45A5-AB68-B6096D2820F3}" srcOrd="0" destOrd="0" presId="urn:microsoft.com/office/officeart/2005/8/layout/list1"/>
    <dgm:cxn modelId="{19FF2850-DE3E-4722-A512-2C2DB8832660}" type="presParOf" srcId="{5A31F269-FA87-4E89-9CDA-FEF41AD20E16}" destId="{2319D4BC-5053-4EEC-9477-21C3B85DA9E9}" srcOrd="1" destOrd="0" presId="urn:microsoft.com/office/officeart/2005/8/layout/list1"/>
    <dgm:cxn modelId="{D0E33FCC-C5E8-4E7E-8679-CCF18CE3E8CD}" type="presParOf" srcId="{6F1EAEBD-60FE-4B1A-BE01-EC92E7BD2B8A}" destId="{72F22649-A651-44ED-A129-B08F52BAAAB0}" srcOrd="1" destOrd="0" presId="urn:microsoft.com/office/officeart/2005/8/layout/list1"/>
    <dgm:cxn modelId="{99A564E7-33E3-4915-B8E7-A2A8B8DA9F11}" type="presParOf" srcId="{6F1EAEBD-60FE-4B1A-BE01-EC92E7BD2B8A}" destId="{8A6420AB-376F-4F60-B960-13D9A1BA31AC}" srcOrd="2" destOrd="0" presId="urn:microsoft.com/office/officeart/2005/8/layout/list1"/>
    <dgm:cxn modelId="{4BB4416B-BFA9-46DB-8F6B-E9F43F6E1DCA}" type="presParOf" srcId="{6F1EAEBD-60FE-4B1A-BE01-EC92E7BD2B8A}" destId="{FCDCE5A4-AD27-4623-AEC3-DC4ABD50F83F}" srcOrd="3" destOrd="0" presId="urn:microsoft.com/office/officeart/2005/8/layout/list1"/>
    <dgm:cxn modelId="{94163F70-194B-4BB8-AC83-429A695F2F94}" type="presParOf" srcId="{6F1EAEBD-60FE-4B1A-BE01-EC92E7BD2B8A}" destId="{72A5ED49-7A45-4B19-97A1-4F5E04F27F84}" srcOrd="4" destOrd="0" presId="urn:microsoft.com/office/officeart/2005/8/layout/list1"/>
    <dgm:cxn modelId="{14493A8C-CB64-45D9-9AD1-C587D3FF1548}" type="presParOf" srcId="{72A5ED49-7A45-4B19-97A1-4F5E04F27F84}" destId="{B141DEF2-5A47-4BA5-B4E2-DE3E637AD1CF}" srcOrd="0" destOrd="0" presId="urn:microsoft.com/office/officeart/2005/8/layout/list1"/>
    <dgm:cxn modelId="{41763EC1-7C58-4BCC-BFFE-E3996F8F0563}" type="presParOf" srcId="{72A5ED49-7A45-4B19-97A1-4F5E04F27F84}" destId="{7D43041D-F220-4964-A76C-B4DF986A7AF2}" srcOrd="1" destOrd="0" presId="urn:microsoft.com/office/officeart/2005/8/layout/list1"/>
    <dgm:cxn modelId="{092BC298-B01C-464A-B17C-C12278092224}" type="presParOf" srcId="{6F1EAEBD-60FE-4B1A-BE01-EC92E7BD2B8A}" destId="{EC946940-8DD0-403C-ADA4-217E1CB5B93F}" srcOrd="5" destOrd="0" presId="urn:microsoft.com/office/officeart/2005/8/layout/list1"/>
    <dgm:cxn modelId="{AB6568C6-29E6-40B5-B7FB-44CF20429F6B}" type="presParOf" srcId="{6F1EAEBD-60FE-4B1A-BE01-EC92E7BD2B8A}" destId="{F81F6EEE-8B8F-4A8F-8742-3ED12DD3CD27}" srcOrd="6" destOrd="0" presId="urn:microsoft.com/office/officeart/2005/8/layout/list1"/>
    <dgm:cxn modelId="{670419FE-6988-4E01-881E-9BA9C5C33403}" type="presParOf" srcId="{6F1EAEBD-60FE-4B1A-BE01-EC92E7BD2B8A}" destId="{419EDE0A-E458-4370-ABCE-BF7AECA35995}" srcOrd="7" destOrd="0" presId="urn:microsoft.com/office/officeart/2005/8/layout/list1"/>
    <dgm:cxn modelId="{0D0A5CDF-9E42-46E6-9FDB-64712FD708A0}" type="presParOf" srcId="{6F1EAEBD-60FE-4B1A-BE01-EC92E7BD2B8A}" destId="{F0505F40-3197-4682-AAB2-C98D68BCF858}" srcOrd="8" destOrd="0" presId="urn:microsoft.com/office/officeart/2005/8/layout/list1"/>
    <dgm:cxn modelId="{96019C3E-C1ED-444A-97D2-D167206F8A0C}" type="presParOf" srcId="{F0505F40-3197-4682-AAB2-C98D68BCF858}" destId="{A3463B99-06A8-428F-8C9A-809EB5299C83}" srcOrd="0" destOrd="0" presId="urn:microsoft.com/office/officeart/2005/8/layout/list1"/>
    <dgm:cxn modelId="{0F83ADF9-2F72-4032-94EE-2A9DD6773C09}" type="presParOf" srcId="{F0505F40-3197-4682-AAB2-C98D68BCF858}" destId="{C5A8DFD3-0775-47AA-AC17-BA2B367E169D}" srcOrd="1" destOrd="0" presId="urn:microsoft.com/office/officeart/2005/8/layout/list1"/>
    <dgm:cxn modelId="{215A5F0A-0367-4594-8ABD-49DD3B44D0AA}" type="presParOf" srcId="{6F1EAEBD-60FE-4B1A-BE01-EC92E7BD2B8A}" destId="{516839C2-D505-4432-BB11-3866EF490183}" srcOrd="9" destOrd="0" presId="urn:microsoft.com/office/officeart/2005/8/layout/list1"/>
    <dgm:cxn modelId="{CB8ED2C3-AF2C-4462-9A25-7AA396B99FFC}" type="presParOf" srcId="{6F1EAEBD-60FE-4B1A-BE01-EC92E7BD2B8A}" destId="{4D987EE0-3F01-4F7E-AE24-46373FD86FF5}" srcOrd="10" destOrd="0" presId="urn:microsoft.com/office/officeart/2005/8/layout/list1"/>
    <dgm:cxn modelId="{3466416C-A1E1-42B6-83C4-4716C3D164B3}" type="presParOf" srcId="{6F1EAEBD-60FE-4B1A-BE01-EC92E7BD2B8A}" destId="{FB3F3ECF-A512-4C78-BE9E-966853CC3093}" srcOrd="11" destOrd="0" presId="urn:microsoft.com/office/officeart/2005/8/layout/list1"/>
    <dgm:cxn modelId="{584F3079-E38D-42B2-A033-7D4C434B377F}" type="presParOf" srcId="{6F1EAEBD-60FE-4B1A-BE01-EC92E7BD2B8A}" destId="{46CDA5BA-F51C-4697-90F1-5CC93B984479}" srcOrd="12" destOrd="0" presId="urn:microsoft.com/office/officeart/2005/8/layout/list1"/>
    <dgm:cxn modelId="{AFFE38E9-ADAA-4500-8754-47BF45170EAE}" type="presParOf" srcId="{46CDA5BA-F51C-4697-90F1-5CC93B984479}" destId="{0BAE7ADE-9875-415D-A3B9-6237B7D3D208}" srcOrd="0" destOrd="0" presId="urn:microsoft.com/office/officeart/2005/8/layout/list1"/>
    <dgm:cxn modelId="{821A61FB-947F-4B3A-A118-AF18FE6653D4}" type="presParOf" srcId="{46CDA5BA-F51C-4697-90F1-5CC93B984479}" destId="{51577ECE-82B5-4DD6-8579-28BBAA0AC52B}" srcOrd="1" destOrd="0" presId="urn:microsoft.com/office/officeart/2005/8/layout/list1"/>
    <dgm:cxn modelId="{70534A2B-A698-4B45-B41A-795566F8284F}" type="presParOf" srcId="{6F1EAEBD-60FE-4B1A-BE01-EC92E7BD2B8A}" destId="{96DE8AA1-B315-4F58-A605-50819968E9DD}" srcOrd="13" destOrd="0" presId="urn:microsoft.com/office/officeart/2005/8/layout/list1"/>
    <dgm:cxn modelId="{A46382A6-BDC9-4FB7-B42A-AAE7DDEB8F8E}" type="presParOf" srcId="{6F1EAEBD-60FE-4B1A-BE01-EC92E7BD2B8A}" destId="{FA5A58CD-394D-4DCB-80E8-3283C000139E}" srcOrd="14" destOrd="0" presId="urn:microsoft.com/office/officeart/2005/8/layout/list1"/>
    <dgm:cxn modelId="{BAEBAFAC-550F-4D63-B81C-58122215C257}" type="presParOf" srcId="{6F1EAEBD-60FE-4B1A-BE01-EC92E7BD2B8A}" destId="{782432A6-9FA7-4593-B8E5-08DFC43B5DAE}" srcOrd="15" destOrd="0" presId="urn:microsoft.com/office/officeart/2005/8/layout/list1"/>
    <dgm:cxn modelId="{C92B8842-50C4-4B23-852B-1014074C4F96}" type="presParOf" srcId="{6F1EAEBD-60FE-4B1A-BE01-EC92E7BD2B8A}" destId="{11BBB991-D326-49A4-B5C0-A8535081F374}" srcOrd="16" destOrd="0" presId="urn:microsoft.com/office/officeart/2005/8/layout/list1"/>
    <dgm:cxn modelId="{62076A36-C191-4FE9-8E15-CA9576786E58}" type="presParOf" srcId="{11BBB991-D326-49A4-B5C0-A8535081F374}" destId="{5F6C77DD-2F11-44CF-9411-FA6DE29A6319}" srcOrd="0" destOrd="0" presId="urn:microsoft.com/office/officeart/2005/8/layout/list1"/>
    <dgm:cxn modelId="{86DFC162-9CCD-4E8E-9867-A14975E9CAFA}" type="presParOf" srcId="{11BBB991-D326-49A4-B5C0-A8535081F374}" destId="{7D025B1A-B810-47BF-A57B-2C3A2C22383F}" srcOrd="1" destOrd="0" presId="urn:microsoft.com/office/officeart/2005/8/layout/list1"/>
    <dgm:cxn modelId="{A386669A-E9FA-42FD-AE29-3B02A9B7B2D2}" type="presParOf" srcId="{6F1EAEBD-60FE-4B1A-BE01-EC92E7BD2B8A}" destId="{E137A2B3-E4D6-4EA5-B6BB-3A7B7D3753A7}" srcOrd="17" destOrd="0" presId="urn:microsoft.com/office/officeart/2005/8/layout/list1"/>
    <dgm:cxn modelId="{B1E484EB-D3D7-49B4-A42F-01A82C869265}"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th-TH"/>
        </a:p>
      </dgm:t>
    </dgm:pt>
    <dgm:pt modelId="{58F73F13-EDB8-4394-B9DD-17C31ADB1D49}">
      <dgm:prSet custT="1"/>
      <dgm:spPr/>
      <dgm:t>
        <a:bodyPr/>
        <a:lstStyle/>
        <a:p>
          <a:r>
            <a:rPr lang="en-US" sz="2000" b="1" i="0" u="none" baseline="0" dirty="0"/>
            <a:t>Professional and Ethical Practice</a:t>
          </a:r>
          <a:endParaRPr lang="en-US" sz="2000" b="1" dirty="0"/>
        </a:p>
      </dgm:t>
    </dgm:pt>
    <dgm:pt modelId="{81255203-5221-4B57-90E5-FBB51A11C688}" type="parTrans" cxnId="{0DF482A1-7C43-42FD-A133-5AC380C043FC}">
      <dgm:prSet/>
      <dgm:spPr/>
      <dgm:t>
        <a:bodyPr/>
        <a:lstStyle/>
        <a:p>
          <a:endParaRPr lang="th-TH" sz="2400" b="1"/>
        </a:p>
      </dgm:t>
    </dgm:pt>
    <dgm:pt modelId="{AF2AD53C-4698-457E-B396-4C5265FB6F47}" type="sibTrans" cxnId="{0DF482A1-7C43-42FD-A133-5AC380C043FC}">
      <dgm:prSet/>
      <dgm:spPr/>
      <dgm:t>
        <a:bodyPr/>
        <a:lstStyle/>
        <a:p>
          <a:endParaRPr lang="th-TH" sz="2400" b="1"/>
        </a:p>
      </dgm:t>
    </dgm:pt>
    <dgm:pt modelId="{30522ED6-F24D-4F72-9476-644B64AFCA8A}">
      <dgm:prSet custT="1"/>
      <dgm:spPr/>
      <dgm:t>
        <a:bodyPr/>
        <a:lstStyle/>
        <a:p>
          <a:pPr rtl="0"/>
          <a:r>
            <a:rPr lang="en-PH" sz="2000" b="1" i="0" u="none" baseline="0" dirty="0"/>
            <a:t>Leadership</a:t>
          </a:r>
          <a:endParaRPr lang="th-TH" sz="2000" b="1" i="0" u="none" dirty="0"/>
        </a:p>
      </dgm:t>
    </dgm:pt>
    <dgm:pt modelId="{CC6119EF-1AA1-4C99-A736-ECA92DC96E6B}" type="parTrans" cxnId="{C5CFA07B-82E1-4733-8EB2-7A1AAA055744}">
      <dgm:prSet/>
      <dgm:spPr/>
      <dgm:t>
        <a:bodyPr/>
        <a:lstStyle/>
        <a:p>
          <a:endParaRPr lang="th-TH" sz="2000" b="1"/>
        </a:p>
      </dgm:t>
    </dgm:pt>
    <dgm:pt modelId="{E93B177D-2B1D-40BD-B076-E7BF2A1EB744}" type="sibTrans" cxnId="{C5CFA07B-82E1-4733-8EB2-7A1AAA055744}">
      <dgm:prSet/>
      <dgm:spPr/>
      <dgm:t>
        <a:bodyPr/>
        <a:lstStyle/>
        <a:p>
          <a:endParaRPr lang="th-TH" sz="2000" b="1"/>
        </a:p>
      </dgm:t>
    </dgm:pt>
    <dgm:pt modelId="{BFC991AB-34D1-4055-9254-13BAABA2C372}">
      <dgm:prSet custT="1"/>
      <dgm:spPr/>
      <dgm:t>
        <a:bodyPr/>
        <a:lstStyle/>
        <a:p>
          <a:pPr rtl="0"/>
          <a:r>
            <a:rPr lang="en-US" sz="2000" b="1" i="0" u="none" baseline="0" dirty="0"/>
            <a:t>Professional Enhancement</a:t>
          </a:r>
          <a:endParaRPr lang="th-TH" sz="2000" b="1" i="0" u="none" dirty="0"/>
        </a:p>
      </dgm:t>
    </dgm:pt>
    <dgm:pt modelId="{CD58F9AC-6252-4A16-B2C6-9E0D802D4F85}" type="parTrans" cxnId="{702ADD9E-0683-4423-AA27-46A2395629CF}">
      <dgm:prSet/>
      <dgm:spPr/>
      <dgm:t>
        <a:bodyPr/>
        <a:lstStyle/>
        <a:p>
          <a:endParaRPr lang="th-TH" sz="2000" b="1"/>
        </a:p>
      </dgm:t>
    </dgm:pt>
    <dgm:pt modelId="{4508E33E-D4BA-4072-A8A9-E82F41DC6390}" type="sibTrans" cxnId="{702ADD9E-0683-4423-AA27-46A2395629CF}">
      <dgm:prSet/>
      <dgm:spPr/>
      <dgm:t>
        <a:bodyPr/>
        <a:lstStyle/>
        <a:p>
          <a:endParaRPr lang="th-TH" sz="2000" b="1"/>
        </a:p>
      </dgm:t>
    </dgm:pt>
    <dgm:pt modelId="{F67C1594-BCEE-4059-B200-F297481D4DDA}" type="pres">
      <dgm:prSet presAssocID="{26876BA7-BF43-433F-AE97-D00EFEF5DF0A}" presName="linear" presStyleCnt="0">
        <dgm:presLayoutVars>
          <dgm:dir/>
          <dgm:animLvl val="lvl"/>
          <dgm:resizeHandles val="exact"/>
        </dgm:presLayoutVars>
      </dgm:prSet>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3"/>
      <dgm:spPr/>
    </dgm:pt>
    <dgm:pt modelId="{DB03EEAA-73BB-40D9-BF67-83203E8BCBA6}" type="pres">
      <dgm:prSet presAssocID="{58F73F13-EDB8-4394-B9DD-17C31ADB1D49}" presName="parentText" presStyleLbl="node1" presStyleIdx="0" presStyleCnt="3" custScaleX="142857" custScaleY="143105">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0" presStyleCnt="3">
        <dgm:presLayoutVars>
          <dgm:bulletEnabled val="1"/>
        </dgm:presLayoutVars>
      </dgm:prSet>
      <dgm:spPr/>
    </dgm:pt>
    <dgm:pt modelId="{1F86E705-677E-4905-9A3E-FC85B98111EE}" type="pres">
      <dgm:prSet presAssocID="{AF2AD53C-4698-457E-B396-4C5265FB6F47}" presName="spaceBetweenRectangles" presStyleCnt="0"/>
      <dgm:spPr/>
    </dgm:pt>
    <dgm:pt modelId="{09A6D5BC-B41D-4013-B86C-DB9569097683}" type="pres">
      <dgm:prSet presAssocID="{30522ED6-F24D-4F72-9476-644B64AFCA8A}" presName="parentLin" presStyleCnt="0"/>
      <dgm:spPr/>
    </dgm:pt>
    <dgm:pt modelId="{91704CB0-BD36-4184-83FD-1DEBD99E49BE}" type="pres">
      <dgm:prSet presAssocID="{30522ED6-F24D-4F72-9476-644B64AFCA8A}" presName="parentLeftMargin" presStyleLbl="node1" presStyleIdx="0" presStyleCnt="3"/>
      <dgm:spPr/>
    </dgm:pt>
    <dgm:pt modelId="{38B3FEDE-7B22-4BF1-BA47-B2837EA42539}" type="pres">
      <dgm:prSet presAssocID="{30522ED6-F24D-4F72-9476-644B64AFCA8A}" presName="parentText" presStyleLbl="node1" presStyleIdx="1" presStyleCnt="3" custScaleX="142857" custScaleY="109636">
        <dgm:presLayoutVars>
          <dgm:chMax val="0"/>
          <dgm:bulletEnabled val="1"/>
        </dgm:presLayoutVars>
      </dgm:prSet>
      <dgm:spPr/>
    </dgm:pt>
    <dgm:pt modelId="{9289B8C3-6FAC-4C64-B57B-D6D26ED86AFB}" type="pres">
      <dgm:prSet presAssocID="{30522ED6-F24D-4F72-9476-644B64AFCA8A}" presName="negativeSpace" presStyleCnt="0"/>
      <dgm:spPr/>
    </dgm:pt>
    <dgm:pt modelId="{CCDE1B2C-20A6-4D99-A5FC-EA7115CC29DC}" type="pres">
      <dgm:prSet presAssocID="{30522ED6-F24D-4F72-9476-644B64AFCA8A}" presName="childText" presStyleLbl="conFgAcc1" presStyleIdx="1" presStyleCnt="3">
        <dgm:presLayoutVars>
          <dgm:bulletEnabled val="1"/>
        </dgm:presLayoutVars>
      </dgm:prSet>
      <dgm:spPr/>
    </dgm:pt>
    <dgm:pt modelId="{7682EF2E-956B-43D5-B96C-503EF773F8F5}" type="pres">
      <dgm:prSet presAssocID="{E93B177D-2B1D-40BD-B076-E7BF2A1EB744}" presName="spaceBetweenRectangles" presStyleCnt="0"/>
      <dgm:spPr/>
    </dgm:pt>
    <dgm:pt modelId="{91DD5430-DCA7-4569-8855-1F319CB2C87C}" type="pres">
      <dgm:prSet presAssocID="{BFC991AB-34D1-4055-9254-13BAABA2C372}" presName="parentLin" presStyleCnt="0"/>
      <dgm:spPr/>
    </dgm:pt>
    <dgm:pt modelId="{252D420A-67B0-4E7C-8B02-4CCC0CC5A07B}" type="pres">
      <dgm:prSet presAssocID="{BFC991AB-34D1-4055-9254-13BAABA2C372}" presName="parentLeftMargin" presStyleLbl="node1" presStyleIdx="1" presStyleCnt="3"/>
      <dgm:spPr/>
    </dgm:pt>
    <dgm:pt modelId="{446C0093-33E0-4D44-B2C5-5F53A3D69EA5}" type="pres">
      <dgm:prSet presAssocID="{BFC991AB-34D1-4055-9254-13BAABA2C372}" presName="parentText" presStyleLbl="node1" presStyleIdx="2" presStyleCnt="3" custScaleX="142857" custScaleY="109636">
        <dgm:presLayoutVars>
          <dgm:chMax val="0"/>
          <dgm:bulletEnabled val="1"/>
        </dgm:presLayoutVars>
      </dgm:prSet>
      <dgm:spPr/>
    </dgm:pt>
    <dgm:pt modelId="{276A8D0A-B038-4A1B-B1E7-F16D14E2EC2F}" type="pres">
      <dgm:prSet presAssocID="{BFC991AB-34D1-4055-9254-13BAABA2C372}" presName="negativeSpace" presStyleCnt="0"/>
      <dgm:spPr/>
    </dgm:pt>
    <dgm:pt modelId="{29E51DBE-C006-4704-8B89-73E49E125BE9}" type="pres">
      <dgm:prSet presAssocID="{BFC991AB-34D1-4055-9254-13BAABA2C372}" presName="childText" presStyleLbl="conFgAcc1" presStyleIdx="2" presStyleCnt="3">
        <dgm:presLayoutVars>
          <dgm:bulletEnabled val="1"/>
        </dgm:presLayoutVars>
      </dgm:prSet>
      <dgm:spPr/>
    </dgm:pt>
  </dgm:ptLst>
  <dgm:cxnLst>
    <dgm:cxn modelId="{B69AD871-FF8C-40D7-BACC-C214FCA5E20B}" type="presOf" srcId="{58F73F13-EDB8-4394-B9DD-17C31ADB1D49}" destId="{FF4014A8-1FA6-4722-AB0D-C4C88B1E6819}" srcOrd="0" destOrd="0" presId="urn:microsoft.com/office/officeart/2005/8/layout/list1"/>
    <dgm:cxn modelId="{C5CFA07B-82E1-4733-8EB2-7A1AAA055744}" srcId="{26876BA7-BF43-433F-AE97-D00EFEF5DF0A}" destId="{30522ED6-F24D-4F72-9476-644B64AFCA8A}" srcOrd="1" destOrd="0" parTransId="{CC6119EF-1AA1-4C99-A736-ECA92DC96E6B}" sibTransId="{E93B177D-2B1D-40BD-B076-E7BF2A1EB744}"/>
    <dgm:cxn modelId="{EB4FFB83-19CA-43DB-8804-7DE88B83D7BF}" type="presOf" srcId="{26876BA7-BF43-433F-AE97-D00EFEF5DF0A}" destId="{F67C1594-BCEE-4059-B200-F297481D4DDA}" srcOrd="0" destOrd="0" presId="urn:microsoft.com/office/officeart/2005/8/layout/list1"/>
    <dgm:cxn modelId="{A8B9A397-CCF4-413D-BA30-F2E47C09ED80}" type="presOf" srcId="{58F73F13-EDB8-4394-B9DD-17C31ADB1D49}" destId="{DB03EEAA-73BB-40D9-BF67-83203E8BCBA6}" srcOrd="1" destOrd="0" presId="urn:microsoft.com/office/officeart/2005/8/layout/list1"/>
    <dgm:cxn modelId="{702ADD9E-0683-4423-AA27-46A2395629CF}" srcId="{26876BA7-BF43-433F-AE97-D00EFEF5DF0A}" destId="{BFC991AB-34D1-4055-9254-13BAABA2C372}" srcOrd="2" destOrd="0" parTransId="{CD58F9AC-6252-4A16-B2C6-9E0D802D4F85}" sibTransId="{4508E33E-D4BA-4072-A8A9-E82F41DC6390}"/>
    <dgm:cxn modelId="{C7BC3AA0-2C53-4E92-88E6-4DD0534D00E6}" type="presOf" srcId="{30522ED6-F24D-4F72-9476-644B64AFCA8A}" destId="{91704CB0-BD36-4184-83FD-1DEBD99E49BE}" srcOrd="0" destOrd="0" presId="urn:microsoft.com/office/officeart/2005/8/layout/list1"/>
    <dgm:cxn modelId="{0DF482A1-7C43-42FD-A133-5AC380C043FC}" srcId="{26876BA7-BF43-433F-AE97-D00EFEF5DF0A}" destId="{58F73F13-EDB8-4394-B9DD-17C31ADB1D49}" srcOrd="0" destOrd="0" parTransId="{81255203-5221-4B57-90E5-FBB51A11C688}" sibTransId="{AF2AD53C-4698-457E-B396-4C5265FB6F47}"/>
    <dgm:cxn modelId="{D1CF4BB4-D2CE-4FDF-9823-197235E47092}" type="presOf" srcId="{BFC991AB-34D1-4055-9254-13BAABA2C372}" destId="{446C0093-33E0-4D44-B2C5-5F53A3D69EA5}" srcOrd="1" destOrd="0" presId="urn:microsoft.com/office/officeart/2005/8/layout/list1"/>
    <dgm:cxn modelId="{0977AEC1-A3EC-43EF-B5BD-52C10EAFC835}" type="presOf" srcId="{BFC991AB-34D1-4055-9254-13BAABA2C372}" destId="{252D420A-67B0-4E7C-8B02-4CCC0CC5A07B}" srcOrd="0" destOrd="0" presId="urn:microsoft.com/office/officeart/2005/8/layout/list1"/>
    <dgm:cxn modelId="{47CD45DF-C559-4CF0-83E0-CB7CA38135D5}" type="presOf" srcId="{30522ED6-F24D-4F72-9476-644B64AFCA8A}" destId="{38B3FEDE-7B22-4BF1-BA47-B2837EA42539}" srcOrd="1" destOrd="0" presId="urn:microsoft.com/office/officeart/2005/8/layout/list1"/>
    <dgm:cxn modelId="{7A83775D-45A1-4958-9E08-57DF25A639E7}" type="presParOf" srcId="{F67C1594-BCEE-4059-B200-F297481D4DDA}" destId="{4C8C2DA0-EE22-4B48-B650-31CD7379A5C7}" srcOrd="0" destOrd="0" presId="urn:microsoft.com/office/officeart/2005/8/layout/list1"/>
    <dgm:cxn modelId="{FBAA4098-C52A-4F6D-8DB6-4C2937B851E1}" type="presParOf" srcId="{4C8C2DA0-EE22-4B48-B650-31CD7379A5C7}" destId="{FF4014A8-1FA6-4722-AB0D-C4C88B1E6819}" srcOrd="0" destOrd="0" presId="urn:microsoft.com/office/officeart/2005/8/layout/list1"/>
    <dgm:cxn modelId="{24D18D1B-5737-40BB-AE2B-D184D5697C0B}" type="presParOf" srcId="{4C8C2DA0-EE22-4B48-B650-31CD7379A5C7}" destId="{DB03EEAA-73BB-40D9-BF67-83203E8BCBA6}" srcOrd="1" destOrd="0" presId="urn:microsoft.com/office/officeart/2005/8/layout/list1"/>
    <dgm:cxn modelId="{9203B8CE-BE7C-4A72-A244-F27AA0D2242B}" type="presParOf" srcId="{F67C1594-BCEE-4059-B200-F297481D4DDA}" destId="{6297FB7B-0A96-498F-8D88-024E80DD9EEE}" srcOrd="1" destOrd="0" presId="urn:microsoft.com/office/officeart/2005/8/layout/list1"/>
    <dgm:cxn modelId="{369FD2B1-FBED-4539-800F-98864A88A4B4}" type="presParOf" srcId="{F67C1594-BCEE-4059-B200-F297481D4DDA}" destId="{E47F1A34-6DBD-4281-BCB5-6ED22EE7C8AC}" srcOrd="2" destOrd="0" presId="urn:microsoft.com/office/officeart/2005/8/layout/list1"/>
    <dgm:cxn modelId="{17A5B80A-BEBB-4175-8CE8-1B746191AAC0}" type="presParOf" srcId="{F67C1594-BCEE-4059-B200-F297481D4DDA}" destId="{1F86E705-677E-4905-9A3E-FC85B98111EE}" srcOrd="3" destOrd="0" presId="urn:microsoft.com/office/officeart/2005/8/layout/list1"/>
    <dgm:cxn modelId="{0D1D1BEF-3D0C-4E03-9581-1F331383FBA2}" type="presParOf" srcId="{F67C1594-BCEE-4059-B200-F297481D4DDA}" destId="{09A6D5BC-B41D-4013-B86C-DB9569097683}" srcOrd="4" destOrd="0" presId="urn:microsoft.com/office/officeart/2005/8/layout/list1"/>
    <dgm:cxn modelId="{E5F62F00-5930-49D2-8A89-A6FCAC2ECFB4}" type="presParOf" srcId="{09A6D5BC-B41D-4013-B86C-DB9569097683}" destId="{91704CB0-BD36-4184-83FD-1DEBD99E49BE}" srcOrd="0" destOrd="0" presId="urn:microsoft.com/office/officeart/2005/8/layout/list1"/>
    <dgm:cxn modelId="{86C71EB0-2840-41DE-B673-172A751FCE1F}" type="presParOf" srcId="{09A6D5BC-B41D-4013-B86C-DB9569097683}" destId="{38B3FEDE-7B22-4BF1-BA47-B2837EA42539}" srcOrd="1" destOrd="0" presId="urn:microsoft.com/office/officeart/2005/8/layout/list1"/>
    <dgm:cxn modelId="{7011E600-09B6-4460-8978-9DC7C1868FEA}" type="presParOf" srcId="{F67C1594-BCEE-4059-B200-F297481D4DDA}" destId="{9289B8C3-6FAC-4C64-B57B-D6D26ED86AFB}" srcOrd="5" destOrd="0" presId="urn:microsoft.com/office/officeart/2005/8/layout/list1"/>
    <dgm:cxn modelId="{EEF17F43-4657-482C-8448-98BD6E985BCB}" type="presParOf" srcId="{F67C1594-BCEE-4059-B200-F297481D4DDA}" destId="{CCDE1B2C-20A6-4D99-A5FC-EA7115CC29DC}" srcOrd="6" destOrd="0" presId="urn:microsoft.com/office/officeart/2005/8/layout/list1"/>
    <dgm:cxn modelId="{E026BAE2-AB1C-43BF-8577-C86F8D743BAC}" type="presParOf" srcId="{F67C1594-BCEE-4059-B200-F297481D4DDA}" destId="{7682EF2E-956B-43D5-B96C-503EF773F8F5}" srcOrd="7" destOrd="0" presId="urn:microsoft.com/office/officeart/2005/8/layout/list1"/>
    <dgm:cxn modelId="{01385E07-8420-4E45-B00B-7D29C12F3BFB}" type="presParOf" srcId="{F67C1594-BCEE-4059-B200-F297481D4DDA}" destId="{91DD5430-DCA7-4569-8855-1F319CB2C87C}" srcOrd="8" destOrd="0" presId="urn:microsoft.com/office/officeart/2005/8/layout/list1"/>
    <dgm:cxn modelId="{18CE88E7-30BA-484D-8972-50F656E98501}" type="presParOf" srcId="{91DD5430-DCA7-4569-8855-1F319CB2C87C}" destId="{252D420A-67B0-4E7C-8B02-4CCC0CC5A07B}" srcOrd="0" destOrd="0" presId="urn:microsoft.com/office/officeart/2005/8/layout/list1"/>
    <dgm:cxn modelId="{BB151D79-290E-4BD1-BB3C-CD05BD61CE25}" type="presParOf" srcId="{91DD5430-DCA7-4569-8855-1F319CB2C87C}" destId="{446C0093-33E0-4D44-B2C5-5F53A3D69EA5}" srcOrd="1" destOrd="0" presId="urn:microsoft.com/office/officeart/2005/8/layout/list1"/>
    <dgm:cxn modelId="{5C10EF40-60AE-4386-8772-CF9636980EE2}" type="presParOf" srcId="{F67C1594-BCEE-4059-B200-F297481D4DDA}" destId="{276A8D0A-B038-4A1B-B1E7-F16D14E2EC2F}" srcOrd="9" destOrd="0" presId="urn:microsoft.com/office/officeart/2005/8/layout/list1"/>
    <dgm:cxn modelId="{AA339701-960E-4751-B87C-D42B7BE3B2E7}" type="presParOf" srcId="{F67C1594-BCEE-4059-B200-F297481D4DDA}" destId="{29E51DBE-C006-4704-8B89-73E49E125BE9}"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69A5A79-57BA-47CC-AC62-0A74BBC615E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h-TH"/>
        </a:p>
      </dgm:t>
    </dgm:pt>
    <dgm:pt modelId="{666D9022-4D98-462F-A5D8-462144BA6347}">
      <dgm:prSet phldrT="[ข้อความ]" custT="1"/>
      <dgm:spPr/>
      <dgm:t>
        <a:bodyPr/>
        <a:lstStyle/>
        <a:p>
          <a:r>
            <a:rPr lang="en-US" sz="1800" b="1" dirty="0"/>
            <a:t>Ethics and Legal Practice</a:t>
          </a:r>
          <a:endParaRPr lang="th-TH" sz="1800" b="1" dirty="0"/>
        </a:p>
      </dgm:t>
    </dgm:pt>
    <dgm:pt modelId="{E22F27D1-EA15-4CC0-8122-8352C051BA5A}" type="parTrans" cxnId="{76EC8882-9382-4206-8973-19640C05E8F4}">
      <dgm:prSet/>
      <dgm:spPr/>
      <dgm:t>
        <a:bodyPr/>
        <a:lstStyle/>
        <a:p>
          <a:endParaRPr lang="th-TH" sz="2400" b="1"/>
        </a:p>
      </dgm:t>
    </dgm:pt>
    <dgm:pt modelId="{3793966A-DD2B-431A-AA35-3B0F9A0CA006}" type="sibTrans" cxnId="{76EC8882-9382-4206-8973-19640C05E8F4}">
      <dgm:prSet/>
      <dgm:spPr/>
      <dgm:t>
        <a:bodyPr/>
        <a:lstStyle/>
        <a:p>
          <a:endParaRPr lang="th-TH" sz="2400" b="1"/>
        </a:p>
      </dgm:t>
    </dgm:pt>
    <dgm:pt modelId="{1C9EB416-F1C3-402C-B7C1-7B9760DF7939}">
      <dgm:prSet custT="1"/>
      <dgm:spPr/>
      <dgm:t>
        <a:bodyPr/>
        <a:lstStyle/>
        <a:p>
          <a:r>
            <a:rPr lang="en-US" sz="1800" b="1" dirty="0"/>
            <a:t>Professional Nursing Practice</a:t>
          </a:r>
          <a:endParaRPr lang="th-TH" sz="1800" b="1" dirty="0"/>
        </a:p>
      </dgm:t>
    </dgm:pt>
    <dgm:pt modelId="{22088A31-96CA-4BD8-BE4A-28CF5ED9EA4A}" type="parTrans" cxnId="{E2E9CD55-4CA9-49E6-8A50-DE8289F849A5}">
      <dgm:prSet/>
      <dgm:spPr/>
      <dgm:t>
        <a:bodyPr/>
        <a:lstStyle/>
        <a:p>
          <a:endParaRPr lang="th-TH" sz="2400" b="1"/>
        </a:p>
      </dgm:t>
    </dgm:pt>
    <dgm:pt modelId="{9482F715-216D-45FE-82A7-DC31913F0706}" type="sibTrans" cxnId="{E2E9CD55-4CA9-49E6-8A50-DE8289F849A5}">
      <dgm:prSet/>
      <dgm:spPr/>
      <dgm:t>
        <a:bodyPr/>
        <a:lstStyle/>
        <a:p>
          <a:endParaRPr lang="th-TH" sz="2400" b="1"/>
        </a:p>
      </dgm:t>
    </dgm:pt>
    <dgm:pt modelId="{E0698F2D-636C-4CCC-9142-C8DE4B7AAA72}">
      <dgm:prSet custT="1"/>
      <dgm:spPr/>
      <dgm:t>
        <a:bodyPr/>
        <a:lstStyle/>
        <a:p>
          <a:r>
            <a:rPr lang="en-US" sz="1800" b="1" dirty="0"/>
            <a:t>Leadership and management</a:t>
          </a:r>
          <a:endParaRPr lang="th-TH" sz="1800" b="1" dirty="0"/>
        </a:p>
      </dgm:t>
    </dgm:pt>
    <dgm:pt modelId="{1554DA38-A7B9-496A-8D66-7663A2A66462}" type="parTrans" cxnId="{D03AF399-701C-417B-AEDA-70BF03233D45}">
      <dgm:prSet/>
      <dgm:spPr/>
      <dgm:t>
        <a:bodyPr/>
        <a:lstStyle/>
        <a:p>
          <a:endParaRPr lang="th-TH" sz="2400" b="1"/>
        </a:p>
      </dgm:t>
    </dgm:pt>
    <dgm:pt modelId="{7324DB22-782F-412F-9712-C84BC7FC3A38}" type="sibTrans" cxnId="{D03AF399-701C-417B-AEDA-70BF03233D45}">
      <dgm:prSet/>
      <dgm:spPr/>
      <dgm:t>
        <a:bodyPr/>
        <a:lstStyle/>
        <a:p>
          <a:endParaRPr lang="th-TH" sz="2400" b="1"/>
        </a:p>
      </dgm:t>
    </dgm:pt>
    <dgm:pt modelId="{F93D64F5-5061-4633-8053-9E016D2C231A}">
      <dgm:prSet custT="1"/>
      <dgm:spPr/>
      <dgm:t>
        <a:bodyPr/>
        <a:lstStyle/>
        <a:p>
          <a:r>
            <a:rPr lang="en-US" sz="1800" b="1" dirty="0"/>
            <a:t>Education and Research</a:t>
          </a:r>
          <a:endParaRPr lang="th-TH" sz="1800" b="1" dirty="0"/>
        </a:p>
      </dgm:t>
    </dgm:pt>
    <dgm:pt modelId="{7DDE49D2-959D-485C-9278-623E3089F7FA}" type="parTrans" cxnId="{0A535753-C9BC-48FB-9BA7-C2931275D825}">
      <dgm:prSet/>
      <dgm:spPr/>
      <dgm:t>
        <a:bodyPr/>
        <a:lstStyle/>
        <a:p>
          <a:endParaRPr lang="th-TH" sz="2400" b="1"/>
        </a:p>
      </dgm:t>
    </dgm:pt>
    <dgm:pt modelId="{7B87E2C4-5DF5-4C5E-99C5-BB632B65CE38}" type="sibTrans" cxnId="{0A535753-C9BC-48FB-9BA7-C2931275D825}">
      <dgm:prSet/>
      <dgm:spPr/>
      <dgm:t>
        <a:bodyPr/>
        <a:lstStyle/>
        <a:p>
          <a:endParaRPr lang="th-TH" sz="2400" b="1"/>
        </a:p>
      </dgm:t>
    </dgm:pt>
    <dgm:pt modelId="{6D14664F-6AE2-41AA-9357-C9638AF180DF}">
      <dgm:prSet custT="1"/>
      <dgm:spPr/>
      <dgm:t>
        <a:bodyPr/>
        <a:lstStyle/>
        <a:p>
          <a:r>
            <a:rPr lang="en-US" sz="1600" b="1" dirty="0"/>
            <a:t>Professional, Personal and Quality Development</a:t>
          </a:r>
          <a:endParaRPr lang="th-TH" sz="1600" b="1" dirty="0"/>
        </a:p>
      </dgm:t>
    </dgm:pt>
    <dgm:pt modelId="{1BDA43FE-0D13-4FBA-A7DF-720111561675}" type="parTrans" cxnId="{42DF17C5-BD93-43ED-B236-4049765EEB17}">
      <dgm:prSet/>
      <dgm:spPr/>
      <dgm:t>
        <a:bodyPr/>
        <a:lstStyle/>
        <a:p>
          <a:endParaRPr lang="th-TH" sz="2400" b="1"/>
        </a:p>
      </dgm:t>
    </dgm:pt>
    <dgm:pt modelId="{0B5F1492-0F4A-4707-919F-F579A6162A5C}" type="sibTrans" cxnId="{42DF17C5-BD93-43ED-B236-4049765EEB17}">
      <dgm:prSet/>
      <dgm:spPr/>
      <dgm:t>
        <a:bodyPr/>
        <a:lstStyle/>
        <a:p>
          <a:endParaRPr lang="th-TH" sz="2400" b="1"/>
        </a:p>
      </dgm:t>
    </dgm:pt>
    <dgm:pt modelId="{6F1EAEBD-60FE-4B1A-BE01-EC92E7BD2B8A}" type="pres">
      <dgm:prSet presAssocID="{869A5A79-57BA-47CC-AC62-0A74BBC615E0}" presName="linear" presStyleCnt="0">
        <dgm:presLayoutVars>
          <dgm:dir/>
          <dgm:animLvl val="lvl"/>
          <dgm:resizeHandles val="exact"/>
        </dgm:presLayoutVars>
      </dgm:prSet>
      <dgm:spPr/>
    </dgm:pt>
    <dgm:pt modelId="{5A31F269-FA87-4E89-9CDA-FEF41AD20E16}" type="pres">
      <dgm:prSet presAssocID="{666D9022-4D98-462F-A5D8-462144BA6347}" presName="parentLin" presStyleCnt="0"/>
      <dgm:spPr/>
    </dgm:pt>
    <dgm:pt modelId="{AD5ADF7B-23E4-45A5-AB68-B6096D2820F3}" type="pres">
      <dgm:prSet presAssocID="{666D9022-4D98-462F-A5D8-462144BA6347}" presName="parentLeftMargin" presStyleLbl="node1" presStyleIdx="0" presStyleCnt="5"/>
      <dgm:spPr/>
    </dgm:pt>
    <dgm:pt modelId="{2319D4BC-5053-4EEC-9477-21C3B85DA9E9}" type="pres">
      <dgm:prSet presAssocID="{666D9022-4D98-462F-A5D8-462144BA6347}" presName="parentText" presStyleLbl="node1" presStyleIdx="0" presStyleCnt="5" custScaleX="137815" custScaleY="98754" custLinFactNeighborX="-49256">
        <dgm:presLayoutVars>
          <dgm:chMax val="0"/>
          <dgm:bulletEnabled val="1"/>
        </dgm:presLayoutVars>
      </dgm:prSet>
      <dgm:spPr/>
    </dgm:pt>
    <dgm:pt modelId="{72F22649-A651-44ED-A129-B08F52BAAAB0}" type="pres">
      <dgm:prSet presAssocID="{666D9022-4D98-462F-A5D8-462144BA6347}" presName="negativeSpace" presStyleCnt="0"/>
      <dgm:spPr/>
    </dgm:pt>
    <dgm:pt modelId="{8A6420AB-376F-4F60-B960-13D9A1BA31AC}" type="pres">
      <dgm:prSet presAssocID="{666D9022-4D98-462F-A5D8-462144BA6347}" presName="childText" presStyleLbl="conFgAcc1" presStyleIdx="0" presStyleCnt="5">
        <dgm:presLayoutVars>
          <dgm:bulletEnabled val="1"/>
        </dgm:presLayoutVars>
      </dgm:prSet>
      <dgm:spPr/>
    </dgm:pt>
    <dgm:pt modelId="{FCDCE5A4-AD27-4623-AEC3-DC4ABD50F83F}" type="pres">
      <dgm:prSet presAssocID="{3793966A-DD2B-431A-AA35-3B0F9A0CA006}" presName="spaceBetweenRectangles" presStyleCnt="0"/>
      <dgm:spPr/>
    </dgm:pt>
    <dgm:pt modelId="{72A5ED49-7A45-4B19-97A1-4F5E04F27F84}" type="pres">
      <dgm:prSet presAssocID="{1C9EB416-F1C3-402C-B7C1-7B9760DF7939}" presName="parentLin" presStyleCnt="0"/>
      <dgm:spPr/>
    </dgm:pt>
    <dgm:pt modelId="{B141DEF2-5A47-4BA5-B4E2-DE3E637AD1CF}" type="pres">
      <dgm:prSet presAssocID="{1C9EB416-F1C3-402C-B7C1-7B9760DF7939}" presName="parentLeftMargin" presStyleLbl="node1" presStyleIdx="0" presStyleCnt="5"/>
      <dgm:spPr/>
    </dgm:pt>
    <dgm:pt modelId="{7D43041D-F220-4964-A76C-B4DF986A7AF2}" type="pres">
      <dgm:prSet presAssocID="{1C9EB416-F1C3-402C-B7C1-7B9760DF7939}" presName="parentText" presStyleLbl="node1" presStyleIdx="1" presStyleCnt="5" custScaleX="137815" custScaleY="98754" custLinFactNeighborX="-49256">
        <dgm:presLayoutVars>
          <dgm:chMax val="0"/>
          <dgm:bulletEnabled val="1"/>
        </dgm:presLayoutVars>
      </dgm:prSet>
      <dgm:spPr/>
    </dgm:pt>
    <dgm:pt modelId="{EC946940-8DD0-403C-ADA4-217E1CB5B93F}" type="pres">
      <dgm:prSet presAssocID="{1C9EB416-F1C3-402C-B7C1-7B9760DF7939}" presName="negativeSpace" presStyleCnt="0"/>
      <dgm:spPr/>
    </dgm:pt>
    <dgm:pt modelId="{F81F6EEE-8B8F-4A8F-8742-3ED12DD3CD27}" type="pres">
      <dgm:prSet presAssocID="{1C9EB416-F1C3-402C-B7C1-7B9760DF7939}" presName="childText" presStyleLbl="conFgAcc1" presStyleIdx="1" presStyleCnt="5">
        <dgm:presLayoutVars>
          <dgm:bulletEnabled val="1"/>
        </dgm:presLayoutVars>
      </dgm:prSet>
      <dgm:spPr/>
    </dgm:pt>
    <dgm:pt modelId="{419EDE0A-E458-4370-ABCE-BF7AECA35995}" type="pres">
      <dgm:prSet presAssocID="{9482F715-216D-45FE-82A7-DC31913F0706}" presName="spaceBetweenRectangles" presStyleCnt="0"/>
      <dgm:spPr/>
    </dgm:pt>
    <dgm:pt modelId="{F0505F40-3197-4682-AAB2-C98D68BCF858}" type="pres">
      <dgm:prSet presAssocID="{E0698F2D-636C-4CCC-9142-C8DE4B7AAA72}" presName="parentLin" presStyleCnt="0"/>
      <dgm:spPr/>
    </dgm:pt>
    <dgm:pt modelId="{A3463B99-06A8-428F-8C9A-809EB5299C83}" type="pres">
      <dgm:prSet presAssocID="{E0698F2D-636C-4CCC-9142-C8DE4B7AAA72}" presName="parentLeftMargin" presStyleLbl="node1" presStyleIdx="1" presStyleCnt="5"/>
      <dgm:spPr/>
    </dgm:pt>
    <dgm:pt modelId="{C5A8DFD3-0775-47AA-AC17-BA2B367E169D}" type="pres">
      <dgm:prSet presAssocID="{E0698F2D-636C-4CCC-9142-C8DE4B7AAA72}" presName="parentText" presStyleLbl="node1" presStyleIdx="2" presStyleCnt="5" custScaleX="137815" custScaleY="98754" custLinFactNeighborX="-49256">
        <dgm:presLayoutVars>
          <dgm:chMax val="0"/>
          <dgm:bulletEnabled val="1"/>
        </dgm:presLayoutVars>
      </dgm:prSet>
      <dgm:spPr/>
    </dgm:pt>
    <dgm:pt modelId="{516839C2-D505-4432-BB11-3866EF490183}" type="pres">
      <dgm:prSet presAssocID="{E0698F2D-636C-4CCC-9142-C8DE4B7AAA72}" presName="negativeSpace" presStyleCnt="0"/>
      <dgm:spPr/>
    </dgm:pt>
    <dgm:pt modelId="{4D987EE0-3F01-4F7E-AE24-46373FD86FF5}" type="pres">
      <dgm:prSet presAssocID="{E0698F2D-636C-4CCC-9142-C8DE4B7AAA72}" presName="childText" presStyleLbl="conFgAcc1" presStyleIdx="2" presStyleCnt="5">
        <dgm:presLayoutVars>
          <dgm:bulletEnabled val="1"/>
        </dgm:presLayoutVars>
      </dgm:prSet>
      <dgm:spPr/>
    </dgm:pt>
    <dgm:pt modelId="{FB3F3ECF-A512-4C78-BE9E-966853CC3093}" type="pres">
      <dgm:prSet presAssocID="{7324DB22-782F-412F-9712-C84BC7FC3A38}" presName="spaceBetweenRectangles" presStyleCnt="0"/>
      <dgm:spPr/>
    </dgm:pt>
    <dgm:pt modelId="{46CDA5BA-F51C-4697-90F1-5CC93B984479}" type="pres">
      <dgm:prSet presAssocID="{F93D64F5-5061-4633-8053-9E016D2C231A}" presName="parentLin" presStyleCnt="0"/>
      <dgm:spPr/>
    </dgm:pt>
    <dgm:pt modelId="{0BAE7ADE-9875-415D-A3B9-6237B7D3D208}" type="pres">
      <dgm:prSet presAssocID="{F93D64F5-5061-4633-8053-9E016D2C231A}" presName="parentLeftMargin" presStyleLbl="node1" presStyleIdx="2" presStyleCnt="5"/>
      <dgm:spPr/>
    </dgm:pt>
    <dgm:pt modelId="{51577ECE-82B5-4DD6-8579-28BBAA0AC52B}" type="pres">
      <dgm:prSet presAssocID="{F93D64F5-5061-4633-8053-9E016D2C231A}" presName="parentText" presStyleLbl="node1" presStyleIdx="3" presStyleCnt="5" custScaleX="137815" custScaleY="98754" custLinFactNeighborX="-49256">
        <dgm:presLayoutVars>
          <dgm:chMax val="0"/>
          <dgm:bulletEnabled val="1"/>
        </dgm:presLayoutVars>
      </dgm:prSet>
      <dgm:spPr/>
    </dgm:pt>
    <dgm:pt modelId="{96DE8AA1-B315-4F58-A605-50819968E9DD}" type="pres">
      <dgm:prSet presAssocID="{F93D64F5-5061-4633-8053-9E016D2C231A}" presName="negativeSpace" presStyleCnt="0"/>
      <dgm:spPr/>
    </dgm:pt>
    <dgm:pt modelId="{FA5A58CD-394D-4DCB-80E8-3283C000139E}" type="pres">
      <dgm:prSet presAssocID="{F93D64F5-5061-4633-8053-9E016D2C231A}" presName="childText" presStyleLbl="conFgAcc1" presStyleIdx="3" presStyleCnt="5">
        <dgm:presLayoutVars>
          <dgm:bulletEnabled val="1"/>
        </dgm:presLayoutVars>
      </dgm:prSet>
      <dgm:spPr/>
    </dgm:pt>
    <dgm:pt modelId="{782432A6-9FA7-4593-B8E5-08DFC43B5DAE}" type="pres">
      <dgm:prSet presAssocID="{7B87E2C4-5DF5-4C5E-99C5-BB632B65CE38}" presName="spaceBetweenRectangles" presStyleCnt="0"/>
      <dgm:spPr/>
    </dgm:pt>
    <dgm:pt modelId="{11BBB991-D326-49A4-B5C0-A8535081F374}" type="pres">
      <dgm:prSet presAssocID="{6D14664F-6AE2-41AA-9357-C9638AF180DF}" presName="parentLin" presStyleCnt="0"/>
      <dgm:spPr/>
    </dgm:pt>
    <dgm:pt modelId="{5F6C77DD-2F11-44CF-9411-FA6DE29A6319}" type="pres">
      <dgm:prSet presAssocID="{6D14664F-6AE2-41AA-9357-C9638AF180DF}" presName="parentLeftMargin" presStyleLbl="node1" presStyleIdx="3" presStyleCnt="5"/>
      <dgm:spPr/>
    </dgm:pt>
    <dgm:pt modelId="{7D025B1A-B810-47BF-A57B-2C3A2C22383F}" type="pres">
      <dgm:prSet presAssocID="{6D14664F-6AE2-41AA-9357-C9638AF180DF}" presName="parentText" presStyleLbl="node1" presStyleIdx="4" presStyleCnt="5" custScaleX="137815" custScaleY="137990" custLinFactNeighborX="-49256">
        <dgm:presLayoutVars>
          <dgm:chMax val="0"/>
          <dgm:bulletEnabled val="1"/>
        </dgm:presLayoutVars>
      </dgm:prSet>
      <dgm:spPr/>
    </dgm:pt>
    <dgm:pt modelId="{E137A2B3-E4D6-4EA5-B6BB-3A7B7D3753A7}" type="pres">
      <dgm:prSet presAssocID="{6D14664F-6AE2-41AA-9357-C9638AF180DF}" presName="negativeSpace" presStyleCnt="0"/>
      <dgm:spPr/>
    </dgm:pt>
    <dgm:pt modelId="{F3E3F2E4-DC59-4083-80CA-7D779F3E3633}" type="pres">
      <dgm:prSet presAssocID="{6D14664F-6AE2-41AA-9357-C9638AF180DF}" presName="childText" presStyleLbl="conFgAcc1" presStyleIdx="4" presStyleCnt="5">
        <dgm:presLayoutVars>
          <dgm:bulletEnabled val="1"/>
        </dgm:presLayoutVars>
      </dgm:prSet>
      <dgm:spPr/>
    </dgm:pt>
  </dgm:ptLst>
  <dgm:cxnLst>
    <dgm:cxn modelId="{29650634-12B3-4008-B843-90105AA51D0B}" type="presOf" srcId="{F93D64F5-5061-4633-8053-9E016D2C231A}" destId="{0BAE7ADE-9875-415D-A3B9-6237B7D3D208}" srcOrd="0" destOrd="0" presId="urn:microsoft.com/office/officeart/2005/8/layout/list1"/>
    <dgm:cxn modelId="{1811B85B-73E5-46DA-9539-AE17F3DA97A2}" type="presOf" srcId="{E0698F2D-636C-4CCC-9142-C8DE4B7AAA72}" destId="{C5A8DFD3-0775-47AA-AC17-BA2B367E169D}" srcOrd="1" destOrd="0" presId="urn:microsoft.com/office/officeart/2005/8/layout/list1"/>
    <dgm:cxn modelId="{BD80244D-ADCC-4E49-8A03-056418826F8B}" type="presOf" srcId="{F93D64F5-5061-4633-8053-9E016D2C231A}" destId="{51577ECE-82B5-4DD6-8579-28BBAA0AC52B}" srcOrd="1" destOrd="0" presId="urn:microsoft.com/office/officeart/2005/8/layout/list1"/>
    <dgm:cxn modelId="{E5BD8E4D-1BDC-4F1A-8C49-1D87C5AD59BD}" type="presOf" srcId="{666D9022-4D98-462F-A5D8-462144BA6347}" destId="{2319D4BC-5053-4EEC-9477-21C3B85DA9E9}" srcOrd="1" destOrd="0" presId="urn:microsoft.com/office/officeart/2005/8/layout/list1"/>
    <dgm:cxn modelId="{0A535753-C9BC-48FB-9BA7-C2931275D825}" srcId="{869A5A79-57BA-47CC-AC62-0A74BBC615E0}" destId="{F93D64F5-5061-4633-8053-9E016D2C231A}" srcOrd="3" destOrd="0" parTransId="{7DDE49D2-959D-485C-9278-623E3089F7FA}" sibTransId="{7B87E2C4-5DF5-4C5E-99C5-BB632B65CE38}"/>
    <dgm:cxn modelId="{E2E9CD55-4CA9-49E6-8A50-DE8289F849A5}" srcId="{869A5A79-57BA-47CC-AC62-0A74BBC615E0}" destId="{1C9EB416-F1C3-402C-B7C1-7B9760DF7939}" srcOrd="1" destOrd="0" parTransId="{22088A31-96CA-4BD8-BE4A-28CF5ED9EA4A}" sibTransId="{9482F715-216D-45FE-82A7-DC31913F0706}"/>
    <dgm:cxn modelId="{76EC8882-9382-4206-8973-19640C05E8F4}" srcId="{869A5A79-57BA-47CC-AC62-0A74BBC615E0}" destId="{666D9022-4D98-462F-A5D8-462144BA6347}" srcOrd="0" destOrd="0" parTransId="{E22F27D1-EA15-4CC0-8122-8352C051BA5A}" sibTransId="{3793966A-DD2B-431A-AA35-3B0F9A0CA006}"/>
    <dgm:cxn modelId="{F1968E90-DB23-4E0E-BD27-3F3817A9F667}" type="presOf" srcId="{1C9EB416-F1C3-402C-B7C1-7B9760DF7939}" destId="{7D43041D-F220-4964-A76C-B4DF986A7AF2}" srcOrd="1" destOrd="0" presId="urn:microsoft.com/office/officeart/2005/8/layout/list1"/>
    <dgm:cxn modelId="{0DF07D91-DB4C-4910-8904-5ED4652E266F}" type="presOf" srcId="{6D14664F-6AE2-41AA-9357-C9638AF180DF}" destId="{7D025B1A-B810-47BF-A57B-2C3A2C22383F}" srcOrd="1" destOrd="0" presId="urn:microsoft.com/office/officeart/2005/8/layout/list1"/>
    <dgm:cxn modelId="{444E3393-AD78-45E5-86B4-642F2B150F34}" type="presOf" srcId="{6D14664F-6AE2-41AA-9357-C9638AF180DF}" destId="{5F6C77DD-2F11-44CF-9411-FA6DE29A6319}" srcOrd="0" destOrd="0" presId="urn:microsoft.com/office/officeart/2005/8/layout/list1"/>
    <dgm:cxn modelId="{D03AF399-701C-417B-AEDA-70BF03233D45}" srcId="{869A5A79-57BA-47CC-AC62-0A74BBC615E0}" destId="{E0698F2D-636C-4CCC-9142-C8DE4B7AAA72}" srcOrd="2" destOrd="0" parTransId="{1554DA38-A7B9-496A-8D66-7663A2A66462}" sibTransId="{7324DB22-782F-412F-9712-C84BC7FC3A38}"/>
    <dgm:cxn modelId="{90D0A8AD-DD57-445C-A6C0-B87DA5EA3B21}" type="presOf" srcId="{666D9022-4D98-462F-A5D8-462144BA6347}" destId="{AD5ADF7B-23E4-45A5-AB68-B6096D2820F3}" srcOrd="0" destOrd="0" presId="urn:microsoft.com/office/officeart/2005/8/layout/list1"/>
    <dgm:cxn modelId="{5FD110B0-23A4-4F64-82F9-8561EAEC8ECF}" type="presOf" srcId="{869A5A79-57BA-47CC-AC62-0A74BBC615E0}" destId="{6F1EAEBD-60FE-4B1A-BE01-EC92E7BD2B8A}" srcOrd="0" destOrd="0" presId="urn:microsoft.com/office/officeart/2005/8/layout/list1"/>
    <dgm:cxn modelId="{42DF17C5-BD93-43ED-B236-4049765EEB17}" srcId="{869A5A79-57BA-47CC-AC62-0A74BBC615E0}" destId="{6D14664F-6AE2-41AA-9357-C9638AF180DF}" srcOrd="4" destOrd="0" parTransId="{1BDA43FE-0D13-4FBA-A7DF-720111561675}" sibTransId="{0B5F1492-0F4A-4707-919F-F579A6162A5C}"/>
    <dgm:cxn modelId="{8071A6CD-9F50-45DB-9962-E5652B63F9D5}" type="presOf" srcId="{E0698F2D-636C-4CCC-9142-C8DE4B7AAA72}" destId="{A3463B99-06A8-428F-8C9A-809EB5299C83}" srcOrd="0" destOrd="0" presId="urn:microsoft.com/office/officeart/2005/8/layout/list1"/>
    <dgm:cxn modelId="{10FD8DDD-AE43-406D-B5B9-7C902CAEA612}" type="presOf" srcId="{1C9EB416-F1C3-402C-B7C1-7B9760DF7939}" destId="{B141DEF2-5A47-4BA5-B4E2-DE3E637AD1CF}" srcOrd="0" destOrd="0" presId="urn:microsoft.com/office/officeart/2005/8/layout/list1"/>
    <dgm:cxn modelId="{191A73A6-1314-45C1-9FBD-18894CA7167E}" type="presParOf" srcId="{6F1EAEBD-60FE-4B1A-BE01-EC92E7BD2B8A}" destId="{5A31F269-FA87-4E89-9CDA-FEF41AD20E16}" srcOrd="0" destOrd="0" presId="urn:microsoft.com/office/officeart/2005/8/layout/list1"/>
    <dgm:cxn modelId="{653608FF-619F-4295-96AE-52749012BAB9}" type="presParOf" srcId="{5A31F269-FA87-4E89-9CDA-FEF41AD20E16}" destId="{AD5ADF7B-23E4-45A5-AB68-B6096D2820F3}" srcOrd="0" destOrd="0" presId="urn:microsoft.com/office/officeart/2005/8/layout/list1"/>
    <dgm:cxn modelId="{B13E0BCD-B1D9-4319-9535-B6F0AFE4BF37}" type="presParOf" srcId="{5A31F269-FA87-4E89-9CDA-FEF41AD20E16}" destId="{2319D4BC-5053-4EEC-9477-21C3B85DA9E9}" srcOrd="1" destOrd="0" presId="urn:microsoft.com/office/officeart/2005/8/layout/list1"/>
    <dgm:cxn modelId="{9E346C5F-3D8B-4C63-ADA3-CD0F70DBB307}" type="presParOf" srcId="{6F1EAEBD-60FE-4B1A-BE01-EC92E7BD2B8A}" destId="{72F22649-A651-44ED-A129-B08F52BAAAB0}" srcOrd="1" destOrd="0" presId="urn:microsoft.com/office/officeart/2005/8/layout/list1"/>
    <dgm:cxn modelId="{E6C80D6E-0428-4CAA-9053-2336AD6B8FC0}" type="presParOf" srcId="{6F1EAEBD-60FE-4B1A-BE01-EC92E7BD2B8A}" destId="{8A6420AB-376F-4F60-B960-13D9A1BA31AC}" srcOrd="2" destOrd="0" presId="urn:microsoft.com/office/officeart/2005/8/layout/list1"/>
    <dgm:cxn modelId="{C5F07453-CA6E-442D-8756-0B1C434F838F}" type="presParOf" srcId="{6F1EAEBD-60FE-4B1A-BE01-EC92E7BD2B8A}" destId="{FCDCE5A4-AD27-4623-AEC3-DC4ABD50F83F}" srcOrd="3" destOrd="0" presId="urn:microsoft.com/office/officeart/2005/8/layout/list1"/>
    <dgm:cxn modelId="{02ABBCF3-6113-4EFF-A7B8-B01D9AC52648}" type="presParOf" srcId="{6F1EAEBD-60FE-4B1A-BE01-EC92E7BD2B8A}" destId="{72A5ED49-7A45-4B19-97A1-4F5E04F27F84}" srcOrd="4" destOrd="0" presId="urn:microsoft.com/office/officeart/2005/8/layout/list1"/>
    <dgm:cxn modelId="{59587F61-7744-4694-ACFE-2FF02D2D7068}" type="presParOf" srcId="{72A5ED49-7A45-4B19-97A1-4F5E04F27F84}" destId="{B141DEF2-5A47-4BA5-B4E2-DE3E637AD1CF}" srcOrd="0" destOrd="0" presId="urn:microsoft.com/office/officeart/2005/8/layout/list1"/>
    <dgm:cxn modelId="{A38A654E-072F-4017-83E1-E2A7F1E58343}" type="presParOf" srcId="{72A5ED49-7A45-4B19-97A1-4F5E04F27F84}" destId="{7D43041D-F220-4964-A76C-B4DF986A7AF2}" srcOrd="1" destOrd="0" presId="urn:microsoft.com/office/officeart/2005/8/layout/list1"/>
    <dgm:cxn modelId="{52290717-5E81-493C-95EE-D4FE12342463}" type="presParOf" srcId="{6F1EAEBD-60FE-4B1A-BE01-EC92E7BD2B8A}" destId="{EC946940-8DD0-403C-ADA4-217E1CB5B93F}" srcOrd="5" destOrd="0" presId="urn:microsoft.com/office/officeart/2005/8/layout/list1"/>
    <dgm:cxn modelId="{CB7B1674-E8BE-4353-8AB9-AED3DDCDE493}" type="presParOf" srcId="{6F1EAEBD-60FE-4B1A-BE01-EC92E7BD2B8A}" destId="{F81F6EEE-8B8F-4A8F-8742-3ED12DD3CD27}" srcOrd="6" destOrd="0" presId="urn:microsoft.com/office/officeart/2005/8/layout/list1"/>
    <dgm:cxn modelId="{8AAFD8F5-B9AD-4001-8F4F-3CA53FCFBE94}" type="presParOf" srcId="{6F1EAEBD-60FE-4B1A-BE01-EC92E7BD2B8A}" destId="{419EDE0A-E458-4370-ABCE-BF7AECA35995}" srcOrd="7" destOrd="0" presId="urn:microsoft.com/office/officeart/2005/8/layout/list1"/>
    <dgm:cxn modelId="{DA6A3400-CE5C-4BD3-87A5-06C537CA341D}" type="presParOf" srcId="{6F1EAEBD-60FE-4B1A-BE01-EC92E7BD2B8A}" destId="{F0505F40-3197-4682-AAB2-C98D68BCF858}" srcOrd="8" destOrd="0" presId="urn:microsoft.com/office/officeart/2005/8/layout/list1"/>
    <dgm:cxn modelId="{72013C0A-56A9-4F27-B220-2540A3BD08A1}" type="presParOf" srcId="{F0505F40-3197-4682-AAB2-C98D68BCF858}" destId="{A3463B99-06A8-428F-8C9A-809EB5299C83}" srcOrd="0" destOrd="0" presId="urn:microsoft.com/office/officeart/2005/8/layout/list1"/>
    <dgm:cxn modelId="{FF3E463A-FDFA-415D-B602-C67D79E0078E}" type="presParOf" srcId="{F0505F40-3197-4682-AAB2-C98D68BCF858}" destId="{C5A8DFD3-0775-47AA-AC17-BA2B367E169D}" srcOrd="1" destOrd="0" presId="urn:microsoft.com/office/officeart/2005/8/layout/list1"/>
    <dgm:cxn modelId="{AF5804BB-4CF7-4A4B-ACE5-722003EB9E59}" type="presParOf" srcId="{6F1EAEBD-60FE-4B1A-BE01-EC92E7BD2B8A}" destId="{516839C2-D505-4432-BB11-3866EF490183}" srcOrd="9" destOrd="0" presId="urn:microsoft.com/office/officeart/2005/8/layout/list1"/>
    <dgm:cxn modelId="{4C8E0067-D7E3-4961-A848-B125EFEFA5D5}" type="presParOf" srcId="{6F1EAEBD-60FE-4B1A-BE01-EC92E7BD2B8A}" destId="{4D987EE0-3F01-4F7E-AE24-46373FD86FF5}" srcOrd="10" destOrd="0" presId="urn:microsoft.com/office/officeart/2005/8/layout/list1"/>
    <dgm:cxn modelId="{0C0D1BF9-ECDE-47ED-A077-886256376ECB}" type="presParOf" srcId="{6F1EAEBD-60FE-4B1A-BE01-EC92E7BD2B8A}" destId="{FB3F3ECF-A512-4C78-BE9E-966853CC3093}" srcOrd="11" destOrd="0" presId="urn:microsoft.com/office/officeart/2005/8/layout/list1"/>
    <dgm:cxn modelId="{B99E3DE4-EF7E-4CBA-B246-9F6484A36E0F}" type="presParOf" srcId="{6F1EAEBD-60FE-4B1A-BE01-EC92E7BD2B8A}" destId="{46CDA5BA-F51C-4697-90F1-5CC93B984479}" srcOrd="12" destOrd="0" presId="urn:microsoft.com/office/officeart/2005/8/layout/list1"/>
    <dgm:cxn modelId="{5781E1A4-DC16-49AC-ADE4-30069162734E}" type="presParOf" srcId="{46CDA5BA-F51C-4697-90F1-5CC93B984479}" destId="{0BAE7ADE-9875-415D-A3B9-6237B7D3D208}" srcOrd="0" destOrd="0" presId="urn:microsoft.com/office/officeart/2005/8/layout/list1"/>
    <dgm:cxn modelId="{E501F8CD-9C04-4879-936F-4BA972EE4BF8}" type="presParOf" srcId="{46CDA5BA-F51C-4697-90F1-5CC93B984479}" destId="{51577ECE-82B5-4DD6-8579-28BBAA0AC52B}" srcOrd="1" destOrd="0" presId="urn:microsoft.com/office/officeart/2005/8/layout/list1"/>
    <dgm:cxn modelId="{1B34C587-4B97-46C6-8207-470A560BFA10}" type="presParOf" srcId="{6F1EAEBD-60FE-4B1A-BE01-EC92E7BD2B8A}" destId="{96DE8AA1-B315-4F58-A605-50819968E9DD}" srcOrd="13" destOrd="0" presId="urn:microsoft.com/office/officeart/2005/8/layout/list1"/>
    <dgm:cxn modelId="{657B1660-BC9F-419C-AFAE-ABFCAB256B02}" type="presParOf" srcId="{6F1EAEBD-60FE-4B1A-BE01-EC92E7BD2B8A}" destId="{FA5A58CD-394D-4DCB-80E8-3283C000139E}" srcOrd="14" destOrd="0" presId="urn:microsoft.com/office/officeart/2005/8/layout/list1"/>
    <dgm:cxn modelId="{4B95AB8D-1DF6-4C09-B6FA-F42A1309F685}" type="presParOf" srcId="{6F1EAEBD-60FE-4B1A-BE01-EC92E7BD2B8A}" destId="{782432A6-9FA7-4593-B8E5-08DFC43B5DAE}" srcOrd="15" destOrd="0" presId="urn:microsoft.com/office/officeart/2005/8/layout/list1"/>
    <dgm:cxn modelId="{790745D0-FBCA-47B7-91E7-D2B8E21471C5}" type="presParOf" srcId="{6F1EAEBD-60FE-4B1A-BE01-EC92E7BD2B8A}" destId="{11BBB991-D326-49A4-B5C0-A8535081F374}" srcOrd="16" destOrd="0" presId="urn:microsoft.com/office/officeart/2005/8/layout/list1"/>
    <dgm:cxn modelId="{3319902D-BF2F-4468-909F-1D6A833D9587}" type="presParOf" srcId="{11BBB991-D326-49A4-B5C0-A8535081F374}" destId="{5F6C77DD-2F11-44CF-9411-FA6DE29A6319}" srcOrd="0" destOrd="0" presId="urn:microsoft.com/office/officeart/2005/8/layout/list1"/>
    <dgm:cxn modelId="{754DC22A-CAA7-4C0C-A06F-A145FAB9A999}" type="presParOf" srcId="{11BBB991-D326-49A4-B5C0-A8535081F374}" destId="{7D025B1A-B810-47BF-A57B-2C3A2C22383F}" srcOrd="1" destOrd="0" presId="urn:microsoft.com/office/officeart/2005/8/layout/list1"/>
    <dgm:cxn modelId="{DD1C57CC-1978-44CC-AB04-CF615BE9DB30}" type="presParOf" srcId="{6F1EAEBD-60FE-4B1A-BE01-EC92E7BD2B8A}" destId="{E137A2B3-E4D6-4EA5-B6BB-3A7B7D3753A7}" srcOrd="17" destOrd="0" presId="urn:microsoft.com/office/officeart/2005/8/layout/list1"/>
    <dgm:cxn modelId="{7ACC1589-4435-491C-B6C8-A916121F7099}" type="presParOf" srcId="{6F1EAEBD-60FE-4B1A-BE01-EC92E7BD2B8A}" destId="{F3E3F2E4-DC59-4083-80CA-7D779F3E36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876BA7-BF43-433F-AE97-D00EFEF5DF0A}"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th-TH"/>
        </a:p>
      </dgm:t>
    </dgm:pt>
    <dgm:pt modelId="{58F73F13-EDB8-4394-B9DD-17C31ADB1D49}">
      <dgm:prSet custT="1"/>
      <dgm:spPr/>
      <dgm:t>
        <a:bodyPr/>
        <a:lstStyle/>
        <a:p>
          <a:r>
            <a:rPr lang="en-US" sz="1600" b="1" i="0" u="none" baseline="0" dirty="0"/>
            <a:t>professional, legal, ethical, and culture-sensitive practice</a:t>
          </a:r>
          <a:endParaRPr lang="en-US" sz="1600" b="1" dirty="0"/>
        </a:p>
      </dgm:t>
    </dgm:pt>
    <dgm:pt modelId="{81255203-5221-4B57-90E5-FBB51A11C688}" type="parTrans" cxnId="{0DF482A1-7C43-42FD-A133-5AC380C043FC}">
      <dgm:prSet/>
      <dgm:spPr/>
      <dgm:t>
        <a:bodyPr/>
        <a:lstStyle/>
        <a:p>
          <a:endParaRPr lang="th-TH" sz="2400" b="1"/>
        </a:p>
      </dgm:t>
    </dgm:pt>
    <dgm:pt modelId="{AF2AD53C-4698-457E-B396-4C5265FB6F47}" type="sibTrans" cxnId="{0DF482A1-7C43-42FD-A133-5AC380C043FC}">
      <dgm:prSet/>
      <dgm:spPr/>
      <dgm:t>
        <a:bodyPr/>
        <a:lstStyle/>
        <a:p>
          <a:endParaRPr lang="th-TH" sz="2400" b="1"/>
        </a:p>
      </dgm:t>
    </dgm:pt>
    <dgm:pt modelId="{30522ED6-F24D-4F72-9476-644B64AFCA8A}">
      <dgm:prSet custT="1"/>
      <dgm:spPr/>
      <dgm:t>
        <a:bodyPr/>
        <a:lstStyle/>
        <a:p>
          <a:pPr rtl="0"/>
          <a:r>
            <a:rPr lang="en-US" sz="1800" b="1" i="0" u="none" baseline="0" dirty="0"/>
            <a:t>Care Provision and Management</a:t>
          </a:r>
          <a:endParaRPr lang="th-TH" sz="1800" b="1" i="0" u="none" dirty="0"/>
        </a:p>
      </dgm:t>
    </dgm:pt>
    <dgm:pt modelId="{CC6119EF-1AA1-4C99-A736-ECA92DC96E6B}" type="parTrans" cxnId="{C5CFA07B-82E1-4733-8EB2-7A1AAA055744}">
      <dgm:prSet/>
      <dgm:spPr/>
      <dgm:t>
        <a:bodyPr/>
        <a:lstStyle/>
        <a:p>
          <a:endParaRPr lang="th-TH" sz="2000" b="1"/>
        </a:p>
      </dgm:t>
    </dgm:pt>
    <dgm:pt modelId="{E93B177D-2B1D-40BD-B076-E7BF2A1EB744}" type="sibTrans" cxnId="{C5CFA07B-82E1-4733-8EB2-7A1AAA055744}">
      <dgm:prSet/>
      <dgm:spPr/>
      <dgm:t>
        <a:bodyPr/>
        <a:lstStyle/>
        <a:p>
          <a:endParaRPr lang="th-TH" sz="2000" b="1"/>
        </a:p>
      </dgm:t>
    </dgm:pt>
    <dgm:pt modelId="{BFC991AB-34D1-4055-9254-13BAABA2C372}">
      <dgm:prSet custT="1"/>
      <dgm:spPr/>
      <dgm:t>
        <a:bodyPr/>
        <a:lstStyle/>
        <a:p>
          <a:pPr rtl="0"/>
          <a:r>
            <a:rPr lang="en-US" sz="1800" b="1" i="0" u="none" baseline="0" dirty="0"/>
            <a:t>Personal &amp; Professional Quality Development</a:t>
          </a:r>
          <a:endParaRPr lang="th-TH" sz="1800" b="1" i="0" u="none" dirty="0"/>
        </a:p>
      </dgm:t>
    </dgm:pt>
    <dgm:pt modelId="{CD58F9AC-6252-4A16-B2C6-9E0D802D4F85}" type="parTrans" cxnId="{702ADD9E-0683-4423-AA27-46A2395629CF}">
      <dgm:prSet/>
      <dgm:spPr/>
      <dgm:t>
        <a:bodyPr/>
        <a:lstStyle/>
        <a:p>
          <a:endParaRPr lang="th-TH" sz="2000" b="1"/>
        </a:p>
      </dgm:t>
    </dgm:pt>
    <dgm:pt modelId="{4508E33E-D4BA-4072-A8A9-E82F41DC6390}" type="sibTrans" cxnId="{702ADD9E-0683-4423-AA27-46A2395629CF}">
      <dgm:prSet/>
      <dgm:spPr/>
      <dgm:t>
        <a:bodyPr/>
        <a:lstStyle/>
        <a:p>
          <a:endParaRPr lang="th-TH" sz="2000" b="1"/>
        </a:p>
      </dgm:t>
    </dgm:pt>
    <dgm:pt modelId="{F67C1594-BCEE-4059-B200-F297481D4DDA}" type="pres">
      <dgm:prSet presAssocID="{26876BA7-BF43-433F-AE97-D00EFEF5DF0A}" presName="linear" presStyleCnt="0">
        <dgm:presLayoutVars>
          <dgm:dir/>
          <dgm:animLvl val="lvl"/>
          <dgm:resizeHandles val="exact"/>
        </dgm:presLayoutVars>
      </dgm:prSet>
      <dgm:spPr/>
    </dgm:pt>
    <dgm:pt modelId="{4C8C2DA0-EE22-4B48-B650-31CD7379A5C7}" type="pres">
      <dgm:prSet presAssocID="{58F73F13-EDB8-4394-B9DD-17C31ADB1D49}" presName="parentLin" presStyleCnt="0"/>
      <dgm:spPr/>
    </dgm:pt>
    <dgm:pt modelId="{FF4014A8-1FA6-4722-AB0D-C4C88B1E6819}" type="pres">
      <dgm:prSet presAssocID="{58F73F13-EDB8-4394-B9DD-17C31ADB1D49}" presName="parentLeftMargin" presStyleLbl="node1" presStyleIdx="0" presStyleCnt="3"/>
      <dgm:spPr/>
    </dgm:pt>
    <dgm:pt modelId="{DB03EEAA-73BB-40D9-BF67-83203E8BCBA6}" type="pres">
      <dgm:prSet presAssocID="{58F73F13-EDB8-4394-B9DD-17C31ADB1D49}" presName="parentText" presStyleLbl="node1" presStyleIdx="0" presStyleCnt="3" custScaleX="142857" custScaleY="218404">
        <dgm:presLayoutVars>
          <dgm:chMax val="0"/>
          <dgm:bulletEnabled val="1"/>
        </dgm:presLayoutVars>
      </dgm:prSet>
      <dgm:spPr/>
    </dgm:pt>
    <dgm:pt modelId="{6297FB7B-0A96-498F-8D88-024E80DD9EEE}" type="pres">
      <dgm:prSet presAssocID="{58F73F13-EDB8-4394-B9DD-17C31ADB1D49}" presName="negativeSpace" presStyleCnt="0"/>
      <dgm:spPr/>
    </dgm:pt>
    <dgm:pt modelId="{E47F1A34-6DBD-4281-BCB5-6ED22EE7C8AC}" type="pres">
      <dgm:prSet presAssocID="{58F73F13-EDB8-4394-B9DD-17C31ADB1D49}" presName="childText" presStyleLbl="conFgAcc1" presStyleIdx="0" presStyleCnt="3">
        <dgm:presLayoutVars>
          <dgm:bulletEnabled val="1"/>
        </dgm:presLayoutVars>
      </dgm:prSet>
      <dgm:spPr/>
    </dgm:pt>
    <dgm:pt modelId="{1F86E705-677E-4905-9A3E-FC85B98111EE}" type="pres">
      <dgm:prSet presAssocID="{AF2AD53C-4698-457E-B396-4C5265FB6F47}" presName="spaceBetweenRectangles" presStyleCnt="0"/>
      <dgm:spPr/>
    </dgm:pt>
    <dgm:pt modelId="{09A6D5BC-B41D-4013-B86C-DB9569097683}" type="pres">
      <dgm:prSet presAssocID="{30522ED6-F24D-4F72-9476-644B64AFCA8A}" presName="parentLin" presStyleCnt="0"/>
      <dgm:spPr/>
    </dgm:pt>
    <dgm:pt modelId="{91704CB0-BD36-4184-83FD-1DEBD99E49BE}" type="pres">
      <dgm:prSet presAssocID="{30522ED6-F24D-4F72-9476-644B64AFCA8A}" presName="parentLeftMargin" presStyleLbl="node1" presStyleIdx="0" presStyleCnt="3"/>
      <dgm:spPr/>
    </dgm:pt>
    <dgm:pt modelId="{38B3FEDE-7B22-4BF1-BA47-B2837EA42539}" type="pres">
      <dgm:prSet presAssocID="{30522ED6-F24D-4F72-9476-644B64AFCA8A}" presName="parentText" presStyleLbl="node1" presStyleIdx="1" presStyleCnt="3" custScaleX="142857" custScaleY="249023">
        <dgm:presLayoutVars>
          <dgm:chMax val="0"/>
          <dgm:bulletEnabled val="1"/>
        </dgm:presLayoutVars>
      </dgm:prSet>
      <dgm:spPr/>
    </dgm:pt>
    <dgm:pt modelId="{9289B8C3-6FAC-4C64-B57B-D6D26ED86AFB}" type="pres">
      <dgm:prSet presAssocID="{30522ED6-F24D-4F72-9476-644B64AFCA8A}" presName="negativeSpace" presStyleCnt="0"/>
      <dgm:spPr/>
    </dgm:pt>
    <dgm:pt modelId="{CCDE1B2C-20A6-4D99-A5FC-EA7115CC29DC}" type="pres">
      <dgm:prSet presAssocID="{30522ED6-F24D-4F72-9476-644B64AFCA8A}" presName="childText" presStyleLbl="conFgAcc1" presStyleIdx="1" presStyleCnt="3">
        <dgm:presLayoutVars>
          <dgm:bulletEnabled val="1"/>
        </dgm:presLayoutVars>
      </dgm:prSet>
      <dgm:spPr/>
    </dgm:pt>
    <dgm:pt modelId="{7682EF2E-956B-43D5-B96C-503EF773F8F5}" type="pres">
      <dgm:prSet presAssocID="{E93B177D-2B1D-40BD-B076-E7BF2A1EB744}" presName="spaceBetweenRectangles" presStyleCnt="0"/>
      <dgm:spPr/>
    </dgm:pt>
    <dgm:pt modelId="{91DD5430-DCA7-4569-8855-1F319CB2C87C}" type="pres">
      <dgm:prSet presAssocID="{BFC991AB-34D1-4055-9254-13BAABA2C372}" presName="parentLin" presStyleCnt="0"/>
      <dgm:spPr/>
    </dgm:pt>
    <dgm:pt modelId="{252D420A-67B0-4E7C-8B02-4CCC0CC5A07B}" type="pres">
      <dgm:prSet presAssocID="{BFC991AB-34D1-4055-9254-13BAABA2C372}" presName="parentLeftMargin" presStyleLbl="node1" presStyleIdx="1" presStyleCnt="3"/>
      <dgm:spPr/>
    </dgm:pt>
    <dgm:pt modelId="{446C0093-33E0-4D44-B2C5-5F53A3D69EA5}" type="pres">
      <dgm:prSet presAssocID="{BFC991AB-34D1-4055-9254-13BAABA2C372}" presName="parentText" presStyleLbl="node1" presStyleIdx="2" presStyleCnt="3" custScaleX="142857" custScaleY="249023">
        <dgm:presLayoutVars>
          <dgm:chMax val="0"/>
          <dgm:bulletEnabled val="1"/>
        </dgm:presLayoutVars>
      </dgm:prSet>
      <dgm:spPr/>
    </dgm:pt>
    <dgm:pt modelId="{276A8D0A-B038-4A1B-B1E7-F16D14E2EC2F}" type="pres">
      <dgm:prSet presAssocID="{BFC991AB-34D1-4055-9254-13BAABA2C372}" presName="negativeSpace" presStyleCnt="0"/>
      <dgm:spPr/>
    </dgm:pt>
    <dgm:pt modelId="{29E51DBE-C006-4704-8B89-73E49E125BE9}" type="pres">
      <dgm:prSet presAssocID="{BFC991AB-34D1-4055-9254-13BAABA2C372}" presName="childText" presStyleLbl="conFgAcc1" presStyleIdx="2" presStyleCnt="3">
        <dgm:presLayoutVars>
          <dgm:bulletEnabled val="1"/>
        </dgm:presLayoutVars>
      </dgm:prSet>
      <dgm:spPr/>
    </dgm:pt>
  </dgm:ptLst>
  <dgm:cxnLst>
    <dgm:cxn modelId="{C97DEC1E-A2B5-4648-A3F6-908448454EC1}" type="presOf" srcId="{58F73F13-EDB8-4394-B9DD-17C31ADB1D49}" destId="{FF4014A8-1FA6-4722-AB0D-C4C88B1E6819}" srcOrd="0" destOrd="0" presId="urn:microsoft.com/office/officeart/2005/8/layout/list1"/>
    <dgm:cxn modelId="{A3E4EB38-FEBB-4058-A1B9-A038E1972152}" type="presOf" srcId="{26876BA7-BF43-433F-AE97-D00EFEF5DF0A}" destId="{F67C1594-BCEE-4059-B200-F297481D4DDA}" srcOrd="0" destOrd="0" presId="urn:microsoft.com/office/officeart/2005/8/layout/list1"/>
    <dgm:cxn modelId="{31B4924B-F333-4318-BFAE-B6AD4B547B5F}" type="presOf" srcId="{30522ED6-F24D-4F72-9476-644B64AFCA8A}" destId="{91704CB0-BD36-4184-83FD-1DEBD99E49BE}" srcOrd="0" destOrd="0" presId="urn:microsoft.com/office/officeart/2005/8/layout/list1"/>
    <dgm:cxn modelId="{C5CFA07B-82E1-4733-8EB2-7A1AAA055744}" srcId="{26876BA7-BF43-433F-AE97-D00EFEF5DF0A}" destId="{30522ED6-F24D-4F72-9476-644B64AFCA8A}" srcOrd="1" destOrd="0" parTransId="{CC6119EF-1AA1-4C99-A736-ECA92DC96E6B}" sibTransId="{E93B177D-2B1D-40BD-B076-E7BF2A1EB744}"/>
    <dgm:cxn modelId="{7F2A0E99-F415-425C-A6C5-739FADBBBD22}" type="presOf" srcId="{BFC991AB-34D1-4055-9254-13BAABA2C372}" destId="{446C0093-33E0-4D44-B2C5-5F53A3D69EA5}" srcOrd="1" destOrd="0" presId="urn:microsoft.com/office/officeart/2005/8/layout/list1"/>
    <dgm:cxn modelId="{702ADD9E-0683-4423-AA27-46A2395629CF}" srcId="{26876BA7-BF43-433F-AE97-D00EFEF5DF0A}" destId="{BFC991AB-34D1-4055-9254-13BAABA2C372}" srcOrd="2" destOrd="0" parTransId="{CD58F9AC-6252-4A16-B2C6-9E0D802D4F85}" sibTransId="{4508E33E-D4BA-4072-A8A9-E82F41DC6390}"/>
    <dgm:cxn modelId="{0DF482A1-7C43-42FD-A133-5AC380C043FC}" srcId="{26876BA7-BF43-433F-AE97-D00EFEF5DF0A}" destId="{58F73F13-EDB8-4394-B9DD-17C31ADB1D49}" srcOrd="0" destOrd="0" parTransId="{81255203-5221-4B57-90E5-FBB51A11C688}" sibTransId="{AF2AD53C-4698-457E-B396-4C5265FB6F47}"/>
    <dgm:cxn modelId="{612D17B6-7189-4F61-B620-C2100A145C67}" type="presOf" srcId="{30522ED6-F24D-4F72-9476-644B64AFCA8A}" destId="{38B3FEDE-7B22-4BF1-BA47-B2837EA42539}" srcOrd="1" destOrd="0" presId="urn:microsoft.com/office/officeart/2005/8/layout/list1"/>
    <dgm:cxn modelId="{290BE0C5-FFC5-4962-BD7D-5498A6324ED9}" type="presOf" srcId="{58F73F13-EDB8-4394-B9DD-17C31ADB1D49}" destId="{DB03EEAA-73BB-40D9-BF67-83203E8BCBA6}" srcOrd="1" destOrd="0" presId="urn:microsoft.com/office/officeart/2005/8/layout/list1"/>
    <dgm:cxn modelId="{8D53C5F1-8766-4CD3-B2DA-D3991C4A3457}" type="presOf" srcId="{BFC991AB-34D1-4055-9254-13BAABA2C372}" destId="{252D420A-67B0-4E7C-8B02-4CCC0CC5A07B}" srcOrd="0" destOrd="0" presId="urn:microsoft.com/office/officeart/2005/8/layout/list1"/>
    <dgm:cxn modelId="{29431BDC-6E2F-4D7D-8D7A-809EF9F8955E}" type="presParOf" srcId="{F67C1594-BCEE-4059-B200-F297481D4DDA}" destId="{4C8C2DA0-EE22-4B48-B650-31CD7379A5C7}" srcOrd="0" destOrd="0" presId="urn:microsoft.com/office/officeart/2005/8/layout/list1"/>
    <dgm:cxn modelId="{43094AF4-F380-4B4A-B43D-A853FC1E3222}" type="presParOf" srcId="{4C8C2DA0-EE22-4B48-B650-31CD7379A5C7}" destId="{FF4014A8-1FA6-4722-AB0D-C4C88B1E6819}" srcOrd="0" destOrd="0" presId="urn:microsoft.com/office/officeart/2005/8/layout/list1"/>
    <dgm:cxn modelId="{155F4375-EB27-41AC-AFF2-BF5373536B0B}" type="presParOf" srcId="{4C8C2DA0-EE22-4B48-B650-31CD7379A5C7}" destId="{DB03EEAA-73BB-40D9-BF67-83203E8BCBA6}" srcOrd="1" destOrd="0" presId="urn:microsoft.com/office/officeart/2005/8/layout/list1"/>
    <dgm:cxn modelId="{3EC47FAC-4F5A-4B21-8519-2AC68E7DB697}" type="presParOf" srcId="{F67C1594-BCEE-4059-B200-F297481D4DDA}" destId="{6297FB7B-0A96-498F-8D88-024E80DD9EEE}" srcOrd="1" destOrd="0" presId="urn:microsoft.com/office/officeart/2005/8/layout/list1"/>
    <dgm:cxn modelId="{9A0B2C63-9D3F-49E0-9F56-24FC9BB85CEC}" type="presParOf" srcId="{F67C1594-BCEE-4059-B200-F297481D4DDA}" destId="{E47F1A34-6DBD-4281-BCB5-6ED22EE7C8AC}" srcOrd="2" destOrd="0" presId="urn:microsoft.com/office/officeart/2005/8/layout/list1"/>
    <dgm:cxn modelId="{EBF2C1C0-19FC-4990-BBDA-B47632A37775}" type="presParOf" srcId="{F67C1594-BCEE-4059-B200-F297481D4DDA}" destId="{1F86E705-677E-4905-9A3E-FC85B98111EE}" srcOrd="3" destOrd="0" presId="urn:microsoft.com/office/officeart/2005/8/layout/list1"/>
    <dgm:cxn modelId="{52B6AC6B-9380-4A5F-B71C-04C9BD17C7DC}" type="presParOf" srcId="{F67C1594-BCEE-4059-B200-F297481D4DDA}" destId="{09A6D5BC-B41D-4013-B86C-DB9569097683}" srcOrd="4" destOrd="0" presId="urn:microsoft.com/office/officeart/2005/8/layout/list1"/>
    <dgm:cxn modelId="{22AE0D34-7425-4326-9C13-35F72F1AC25C}" type="presParOf" srcId="{09A6D5BC-B41D-4013-B86C-DB9569097683}" destId="{91704CB0-BD36-4184-83FD-1DEBD99E49BE}" srcOrd="0" destOrd="0" presId="urn:microsoft.com/office/officeart/2005/8/layout/list1"/>
    <dgm:cxn modelId="{8A5DD067-3348-4BC4-A772-8FE9FA3BEABC}" type="presParOf" srcId="{09A6D5BC-B41D-4013-B86C-DB9569097683}" destId="{38B3FEDE-7B22-4BF1-BA47-B2837EA42539}" srcOrd="1" destOrd="0" presId="urn:microsoft.com/office/officeart/2005/8/layout/list1"/>
    <dgm:cxn modelId="{9E3131CF-3706-49C8-BFE6-E4965B10E559}" type="presParOf" srcId="{F67C1594-BCEE-4059-B200-F297481D4DDA}" destId="{9289B8C3-6FAC-4C64-B57B-D6D26ED86AFB}" srcOrd="5" destOrd="0" presId="urn:microsoft.com/office/officeart/2005/8/layout/list1"/>
    <dgm:cxn modelId="{6D83488F-1DEC-4F31-8145-FC858F1C34C0}" type="presParOf" srcId="{F67C1594-BCEE-4059-B200-F297481D4DDA}" destId="{CCDE1B2C-20A6-4D99-A5FC-EA7115CC29DC}" srcOrd="6" destOrd="0" presId="urn:microsoft.com/office/officeart/2005/8/layout/list1"/>
    <dgm:cxn modelId="{E8D4EFFA-4740-4024-9E34-EEDC2F103348}" type="presParOf" srcId="{F67C1594-BCEE-4059-B200-F297481D4DDA}" destId="{7682EF2E-956B-43D5-B96C-503EF773F8F5}" srcOrd="7" destOrd="0" presId="urn:microsoft.com/office/officeart/2005/8/layout/list1"/>
    <dgm:cxn modelId="{1D38DF56-F703-47FB-9ED5-349A3150DF3E}" type="presParOf" srcId="{F67C1594-BCEE-4059-B200-F297481D4DDA}" destId="{91DD5430-DCA7-4569-8855-1F319CB2C87C}" srcOrd="8" destOrd="0" presId="urn:microsoft.com/office/officeart/2005/8/layout/list1"/>
    <dgm:cxn modelId="{E3293920-1B36-427D-97D1-CFDA81AFB80F}" type="presParOf" srcId="{91DD5430-DCA7-4569-8855-1F319CB2C87C}" destId="{252D420A-67B0-4E7C-8B02-4CCC0CC5A07B}" srcOrd="0" destOrd="0" presId="urn:microsoft.com/office/officeart/2005/8/layout/list1"/>
    <dgm:cxn modelId="{96792EFE-7964-49A5-8089-491B7D5CBE23}" type="presParOf" srcId="{91DD5430-DCA7-4569-8855-1F319CB2C87C}" destId="{446C0093-33E0-4D44-B2C5-5F53A3D69EA5}" srcOrd="1" destOrd="0" presId="urn:microsoft.com/office/officeart/2005/8/layout/list1"/>
    <dgm:cxn modelId="{3F629502-A16F-4BFD-995F-AD41ACDE2130}" type="presParOf" srcId="{F67C1594-BCEE-4059-B200-F297481D4DDA}" destId="{276A8D0A-B038-4A1B-B1E7-F16D14E2EC2F}" srcOrd="9" destOrd="0" presId="urn:microsoft.com/office/officeart/2005/8/layout/list1"/>
    <dgm:cxn modelId="{DA7B4F3E-9822-4181-8225-41C8A7ED3ADE}" type="presParOf" srcId="{F67C1594-BCEE-4059-B200-F297481D4DDA}" destId="{29E51DBE-C006-4704-8B89-73E49E125BE9}"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341341"/>
          <a:ext cx="1656184" cy="478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41405" y="67889"/>
          <a:ext cx="1574324" cy="5538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Ethics and Legal Practice</a:t>
          </a:r>
          <a:endParaRPr lang="th-TH" sz="1200" b="1" kern="1200" dirty="0"/>
        </a:p>
      </dsp:txBody>
      <dsp:txXfrm>
        <a:off x="68444" y="94928"/>
        <a:ext cx="1520246" cy="499813"/>
      </dsp:txXfrm>
    </dsp:sp>
    <dsp:sp modelId="{F81F6EEE-8B8F-4A8F-8742-3ED12DD3CD27}">
      <dsp:nvSpPr>
        <dsp:cNvPr id="0" name=""/>
        <dsp:cNvSpPr/>
      </dsp:nvSpPr>
      <dsp:spPr>
        <a:xfrm>
          <a:off x="0" y="1196192"/>
          <a:ext cx="1656184" cy="478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41405" y="922741"/>
          <a:ext cx="1574324" cy="55389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Professional Nursing Practice</a:t>
          </a:r>
          <a:endParaRPr lang="th-TH" sz="1200" b="1" kern="1200" dirty="0"/>
        </a:p>
      </dsp:txBody>
      <dsp:txXfrm>
        <a:off x="68444" y="949780"/>
        <a:ext cx="1520246" cy="499813"/>
      </dsp:txXfrm>
    </dsp:sp>
    <dsp:sp modelId="{4D987EE0-3F01-4F7E-AE24-46373FD86FF5}">
      <dsp:nvSpPr>
        <dsp:cNvPr id="0" name=""/>
        <dsp:cNvSpPr/>
      </dsp:nvSpPr>
      <dsp:spPr>
        <a:xfrm>
          <a:off x="0" y="2051044"/>
          <a:ext cx="1656184" cy="478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41405" y="1777592"/>
          <a:ext cx="1574324" cy="55389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Leadership and management</a:t>
          </a:r>
          <a:endParaRPr lang="th-TH" sz="1200" b="1" kern="1200" dirty="0"/>
        </a:p>
      </dsp:txBody>
      <dsp:txXfrm>
        <a:off x="68444" y="1804631"/>
        <a:ext cx="1520246" cy="499813"/>
      </dsp:txXfrm>
    </dsp:sp>
    <dsp:sp modelId="{FA5A58CD-394D-4DCB-80E8-3283C000139E}">
      <dsp:nvSpPr>
        <dsp:cNvPr id="0" name=""/>
        <dsp:cNvSpPr/>
      </dsp:nvSpPr>
      <dsp:spPr>
        <a:xfrm>
          <a:off x="0" y="2905895"/>
          <a:ext cx="1656184" cy="478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41405" y="2632444"/>
          <a:ext cx="1574324" cy="553891"/>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Education and Research</a:t>
          </a:r>
          <a:endParaRPr lang="th-TH" sz="1200" b="1" kern="1200" dirty="0"/>
        </a:p>
      </dsp:txBody>
      <dsp:txXfrm>
        <a:off x="68444" y="2659483"/>
        <a:ext cx="1520246" cy="499813"/>
      </dsp:txXfrm>
    </dsp:sp>
    <dsp:sp modelId="{F3E3F2E4-DC59-4083-80CA-7D779F3E3633}">
      <dsp:nvSpPr>
        <dsp:cNvPr id="0" name=""/>
        <dsp:cNvSpPr/>
      </dsp:nvSpPr>
      <dsp:spPr>
        <a:xfrm>
          <a:off x="0" y="4048704"/>
          <a:ext cx="1656184" cy="4788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41405" y="3487295"/>
          <a:ext cx="1574324" cy="77395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Professional, Personal and Quality Development</a:t>
          </a:r>
          <a:endParaRPr lang="th-TH" sz="1200" b="1" kern="1200" dirty="0"/>
        </a:p>
      </dsp:txBody>
      <dsp:txXfrm>
        <a:off x="79187" y="3525077"/>
        <a:ext cx="1498760" cy="69839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410981"/>
          <a:ext cx="1944216" cy="5544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48606" y="94353"/>
          <a:ext cx="1848120" cy="6413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Ethics and Legal Practice</a:t>
          </a:r>
          <a:endParaRPr lang="th-TH" sz="1800" b="1" kern="1200" dirty="0"/>
        </a:p>
      </dsp:txBody>
      <dsp:txXfrm>
        <a:off x="79914" y="125661"/>
        <a:ext cx="1785504" cy="578731"/>
      </dsp:txXfrm>
    </dsp:sp>
    <dsp:sp modelId="{F81F6EEE-8B8F-4A8F-8742-3ED12DD3CD27}">
      <dsp:nvSpPr>
        <dsp:cNvPr id="0" name=""/>
        <dsp:cNvSpPr/>
      </dsp:nvSpPr>
      <dsp:spPr>
        <a:xfrm>
          <a:off x="0" y="1400809"/>
          <a:ext cx="1944216" cy="5544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48606" y="1084181"/>
          <a:ext cx="1848120" cy="64134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Professional Nursing Practice</a:t>
          </a:r>
          <a:endParaRPr lang="th-TH" sz="1800" b="1" kern="1200" dirty="0"/>
        </a:p>
      </dsp:txBody>
      <dsp:txXfrm>
        <a:off x="79914" y="1115489"/>
        <a:ext cx="1785504" cy="578731"/>
      </dsp:txXfrm>
    </dsp:sp>
    <dsp:sp modelId="{4D987EE0-3F01-4F7E-AE24-46373FD86FF5}">
      <dsp:nvSpPr>
        <dsp:cNvPr id="0" name=""/>
        <dsp:cNvSpPr/>
      </dsp:nvSpPr>
      <dsp:spPr>
        <a:xfrm>
          <a:off x="0" y="2390637"/>
          <a:ext cx="1944216" cy="5544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48606" y="2074009"/>
          <a:ext cx="1848120" cy="64134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Leadership and management</a:t>
          </a:r>
          <a:endParaRPr lang="th-TH" sz="1800" b="1" kern="1200" dirty="0"/>
        </a:p>
      </dsp:txBody>
      <dsp:txXfrm>
        <a:off x="79914" y="2105317"/>
        <a:ext cx="1785504" cy="578731"/>
      </dsp:txXfrm>
    </dsp:sp>
    <dsp:sp modelId="{FA5A58CD-394D-4DCB-80E8-3283C000139E}">
      <dsp:nvSpPr>
        <dsp:cNvPr id="0" name=""/>
        <dsp:cNvSpPr/>
      </dsp:nvSpPr>
      <dsp:spPr>
        <a:xfrm>
          <a:off x="0" y="3380465"/>
          <a:ext cx="1944216" cy="554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48606" y="3063837"/>
          <a:ext cx="1848120" cy="6413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Education and Research</a:t>
          </a:r>
          <a:endParaRPr lang="th-TH" sz="1800" b="1" kern="1200" dirty="0"/>
        </a:p>
      </dsp:txBody>
      <dsp:txXfrm>
        <a:off x="79914" y="3095145"/>
        <a:ext cx="1785504" cy="578731"/>
      </dsp:txXfrm>
    </dsp:sp>
    <dsp:sp modelId="{F3E3F2E4-DC59-4083-80CA-7D779F3E3633}">
      <dsp:nvSpPr>
        <dsp:cNvPr id="0" name=""/>
        <dsp:cNvSpPr/>
      </dsp:nvSpPr>
      <dsp:spPr>
        <a:xfrm>
          <a:off x="0" y="4751846"/>
          <a:ext cx="1944216" cy="5544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48606" y="4053665"/>
          <a:ext cx="1848120" cy="10229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Professional, Personal and Quality Development</a:t>
          </a:r>
          <a:endParaRPr lang="th-TH" sz="1800" b="1" kern="1200" dirty="0"/>
        </a:p>
      </dsp:txBody>
      <dsp:txXfrm>
        <a:off x="98540" y="4103599"/>
        <a:ext cx="1748252" cy="92303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F1A34-6DBD-4281-BCB5-6ED22EE7C8AC}">
      <dsp:nvSpPr>
        <dsp:cNvPr id="0" name=""/>
        <dsp:cNvSpPr/>
      </dsp:nvSpPr>
      <dsp:spPr>
        <a:xfrm>
          <a:off x="0" y="994252"/>
          <a:ext cx="1944216" cy="4536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92559" y="99421"/>
          <a:ext cx="1851180" cy="1160511"/>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711200">
            <a:lnSpc>
              <a:spcPct val="90000"/>
            </a:lnSpc>
            <a:spcBef>
              <a:spcPct val="0"/>
            </a:spcBef>
            <a:spcAft>
              <a:spcPct val="35000"/>
            </a:spcAft>
            <a:buNone/>
          </a:pPr>
          <a:r>
            <a:rPr lang="en-US" sz="1600" b="1" i="0" u="none" kern="1200" dirty="0"/>
            <a:t>Professional, Legal and Ethical Nursing Practice</a:t>
          </a:r>
          <a:endParaRPr lang="en-US" sz="1600" b="1" kern="1200" dirty="0"/>
        </a:p>
      </dsp:txBody>
      <dsp:txXfrm>
        <a:off x="149210" y="156072"/>
        <a:ext cx="1737878" cy="1047209"/>
      </dsp:txXfrm>
    </dsp:sp>
    <dsp:sp modelId="{E2E20B49-894D-4012-8393-0C3E45AE40A5}">
      <dsp:nvSpPr>
        <dsp:cNvPr id="0" name=""/>
        <dsp:cNvSpPr/>
      </dsp:nvSpPr>
      <dsp:spPr>
        <a:xfrm>
          <a:off x="0" y="2086673"/>
          <a:ext cx="1944216" cy="4536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39658D-6E6D-4842-BA00-0031859A0784}">
      <dsp:nvSpPr>
        <dsp:cNvPr id="0" name=""/>
        <dsp:cNvSpPr/>
      </dsp:nvSpPr>
      <dsp:spPr>
        <a:xfrm>
          <a:off x="92559" y="1545052"/>
          <a:ext cx="1851180" cy="8073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Management of Care</a:t>
          </a:r>
          <a:endParaRPr lang="en-US" sz="1400" b="1" kern="1200" dirty="0"/>
        </a:p>
      </dsp:txBody>
      <dsp:txXfrm>
        <a:off x="131968" y="1584461"/>
        <a:ext cx="1772362" cy="728482"/>
      </dsp:txXfrm>
    </dsp:sp>
    <dsp:sp modelId="{4CCD2910-9AF0-478E-A09B-11FCE90CEEAB}">
      <dsp:nvSpPr>
        <dsp:cNvPr id="0" name=""/>
        <dsp:cNvSpPr/>
      </dsp:nvSpPr>
      <dsp:spPr>
        <a:xfrm>
          <a:off x="0" y="3179094"/>
          <a:ext cx="1944216" cy="4536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E48ADB-BDED-453E-94CB-F3DED10BC4BD}">
      <dsp:nvSpPr>
        <dsp:cNvPr id="0" name=""/>
        <dsp:cNvSpPr/>
      </dsp:nvSpPr>
      <dsp:spPr>
        <a:xfrm>
          <a:off x="92559" y="2637473"/>
          <a:ext cx="1851180" cy="8073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Leadership &amp; Nursing Management</a:t>
          </a:r>
          <a:endParaRPr lang="en-US" sz="1400" b="1" kern="1200" dirty="0"/>
        </a:p>
      </dsp:txBody>
      <dsp:txXfrm>
        <a:off x="131968" y="2676882"/>
        <a:ext cx="1772362" cy="728482"/>
      </dsp:txXfrm>
    </dsp:sp>
    <dsp:sp modelId="{ADA2004B-41CE-4F39-ACDB-66C275BFC506}">
      <dsp:nvSpPr>
        <dsp:cNvPr id="0" name=""/>
        <dsp:cNvSpPr/>
      </dsp:nvSpPr>
      <dsp:spPr>
        <a:xfrm>
          <a:off x="0" y="4271514"/>
          <a:ext cx="1944216" cy="4536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E8F8D0-C498-4791-AA37-23FCECF3BD65}">
      <dsp:nvSpPr>
        <dsp:cNvPr id="0" name=""/>
        <dsp:cNvSpPr/>
      </dsp:nvSpPr>
      <dsp:spPr>
        <a:xfrm>
          <a:off x="92559" y="3729894"/>
          <a:ext cx="1851180" cy="8073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622300">
            <a:lnSpc>
              <a:spcPct val="90000"/>
            </a:lnSpc>
            <a:spcBef>
              <a:spcPct val="0"/>
            </a:spcBef>
            <a:spcAft>
              <a:spcPct val="35000"/>
            </a:spcAft>
            <a:buNone/>
          </a:pPr>
          <a:r>
            <a:rPr lang="en-US" sz="1400" b="1" kern="1200" dirty="0"/>
            <a:t>Professional Development</a:t>
          </a:r>
        </a:p>
      </dsp:txBody>
      <dsp:txXfrm>
        <a:off x="131968" y="3769303"/>
        <a:ext cx="1772362" cy="7284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342105"/>
          <a:ext cx="1944216" cy="5544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48606" y="25477"/>
          <a:ext cx="1848120" cy="6413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Ethics and Legal Practice</a:t>
          </a:r>
          <a:endParaRPr lang="th-TH" sz="1800" b="1" kern="1200" dirty="0"/>
        </a:p>
      </dsp:txBody>
      <dsp:txXfrm>
        <a:off x="79914" y="56785"/>
        <a:ext cx="1785504" cy="578731"/>
      </dsp:txXfrm>
    </dsp:sp>
    <dsp:sp modelId="{F81F6EEE-8B8F-4A8F-8742-3ED12DD3CD27}">
      <dsp:nvSpPr>
        <dsp:cNvPr id="0" name=""/>
        <dsp:cNvSpPr/>
      </dsp:nvSpPr>
      <dsp:spPr>
        <a:xfrm>
          <a:off x="0" y="1331933"/>
          <a:ext cx="1944216" cy="5544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48606" y="1015305"/>
          <a:ext cx="1848120" cy="64134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Professional Nursing Practice</a:t>
          </a:r>
          <a:endParaRPr lang="th-TH" sz="1800" b="1" kern="1200" dirty="0"/>
        </a:p>
      </dsp:txBody>
      <dsp:txXfrm>
        <a:off x="79914" y="1046613"/>
        <a:ext cx="1785504" cy="578731"/>
      </dsp:txXfrm>
    </dsp:sp>
    <dsp:sp modelId="{4D987EE0-3F01-4F7E-AE24-46373FD86FF5}">
      <dsp:nvSpPr>
        <dsp:cNvPr id="0" name=""/>
        <dsp:cNvSpPr/>
      </dsp:nvSpPr>
      <dsp:spPr>
        <a:xfrm>
          <a:off x="0" y="2321761"/>
          <a:ext cx="1944216" cy="5544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48606" y="2005133"/>
          <a:ext cx="1848120" cy="64134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Leadership and management</a:t>
          </a:r>
          <a:endParaRPr lang="th-TH" sz="1800" b="1" kern="1200" dirty="0"/>
        </a:p>
      </dsp:txBody>
      <dsp:txXfrm>
        <a:off x="79914" y="2036441"/>
        <a:ext cx="1785504" cy="578731"/>
      </dsp:txXfrm>
    </dsp:sp>
    <dsp:sp modelId="{FA5A58CD-394D-4DCB-80E8-3283C000139E}">
      <dsp:nvSpPr>
        <dsp:cNvPr id="0" name=""/>
        <dsp:cNvSpPr/>
      </dsp:nvSpPr>
      <dsp:spPr>
        <a:xfrm>
          <a:off x="0" y="3311589"/>
          <a:ext cx="1944216" cy="554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48606" y="2994961"/>
          <a:ext cx="1848120" cy="6413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Education and Research</a:t>
          </a:r>
          <a:endParaRPr lang="th-TH" sz="1800" b="1" kern="1200" dirty="0"/>
        </a:p>
      </dsp:txBody>
      <dsp:txXfrm>
        <a:off x="79914" y="3026269"/>
        <a:ext cx="1785504" cy="578731"/>
      </dsp:txXfrm>
    </dsp:sp>
    <dsp:sp modelId="{F3E3F2E4-DC59-4083-80CA-7D779F3E3633}">
      <dsp:nvSpPr>
        <dsp:cNvPr id="0" name=""/>
        <dsp:cNvSpPr/>
      </dsp:nvSpPr>
      <dsp:spPr>
        <a:xfrm>
          <a:off x="0" y="4820722"/>
          <a:ext cx="1944216" cy="5544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48606" y="3984789"/>
          <a:ext cx="1848120" cy="1160653"/>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00100">
            <a:lnSpc>
              <a:spcPct val="90000"/>
            </a:lnSpc>
            <a:spcBef>
              <a:spcPct val="0"/>
            </a:spcBef>
            <a:spcAft>
              <a:spcPct val="35000"/>
            </a:spcAft>
            <a:buNone/>
          </a:pPr>
          <a:r>
            <a:rPr lang="en-US" sz="1800" b="1" kern="1200" dirty="0"/>
            <a:t>Professional, Personal and Quality Development</a:t>
          </a:r>
          <a:endParaRPr lang="th-TH" sz="1800" b="1" kern="1200" dirty="0"/>
        </a:p>
      </dsp:txBody>
      <dsp:txXfrm>
        <a:off x="105264" y="4041447"/>
        <a:ext cx="1734804" cy="104733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F1A34-6DBD-4281-BCB5-6ED22EE7C8AC}">
      <dsp:nvSpPr>
        <dsp:cNvPr id="0" name=""/>
        <dsp:cNvSpPr/>
      </dsp:nvSpPr>
      <dsp:spPr>
        <a:xfrm>
          <a:off x="0" y="1196215"/>
          <a:ext cx="1656184" cy="604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78846" y="3107"/>
          <a:ext cx="1576931" cy="154734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800100">
            <a:lnSpc>
              <a:spcPct val="90000"/>
            </a:lnSpc>
            <a:spcBef>
              <a:spcPct val="0"/>
            </a:spcBef>
            <a:spcAft>
              <a:spcPct val="35000"/>
            </a:spcAft>
            <a:buNone/>
          </a:pPr>
          <a:r>
            <a:rPr lang="en-US" sz="1800" b="1" i="0" u="none" kern="1200" dirty="0"/>
            <a:t>Legal and ethics competencies</a:t>
          </a:r>
          <a:endParaRPr lang="en-US" sz="1800" b="1" kern="1200" dirty="0"/>
        </a:p>
      </dsp:txBody>
      <dsp:txXfrm>
        <a:off x="154381" y="78642"/>
        <a:ext cx="1425861" cy="1396278"/>
      </dsp:txXfrm>
    </dsp:sp>
    <dsp:sp modelId="{617CFAC9-65C1-4399-9251-46978A3E362C}">
      <dsp:nvSpPr>
        <dsp:cNvPr id="0" name=""/>
        <dsp:cNvSpPr/>
      </dsp:nvSpPr>
      <dsp:spPr>
        <a:xfrm>
          <a:off x="0" y="2958450"/>
          <a:ext cx="1656184" cy="604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7F1C44-C237-4BB5-A80E-CAA59F047238}">
      <dsp:nvSpPr>
        <dsp:cNvPr id="0" name=""/>
        <dsp:cNvSpPr/>
      </dsp:nvSpPr>
      <dsp:spPr>
        <a:xfrm>
          <a:off x="78846" y="1930615"/>
          <a:ext cx="1576931" cy="138207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800100">
            <a:lnSpc>
              <a:spcPct val="90000"/>
            </a:lnSpc>
            <a:spcBef>
              <a:spcPct val="0"/>
            </a:spcBef>
            <a:spcAft>
              <a:spcPct val="35000"/>
            </a:spcAft>
            <a:buNone/>
          </a:pPr>
          <a:r>
            <a:rPr lang="en-US" sz="1800" b="1" i="0" u="none" kern="1200" dirty="0"/>
            <a:t>Patient care competencies</a:t>
          </a:r>
          <a:endParaRPr lang="en-US" sz="1800" b="1" kern="1200" dirty="0"/>
        </a:p>
      </dsp:txBody>
      <dsp:txXfrm>
        <a:off x="146313" y="1998082"/>
        <a:ext cx="1441997" cy="1247140"/>
      </dsp:txXfrm>
    </dsp:sp>
    <dsp:sp modelId="{03D1EB54-6DAE-41B8-9BB7-EB66F54F908C}">
      <dsp:nvSpPr>
        <dsp:cNvPr id="0" name=""/>
        <dsp:cNvSpPr/>
      </dsp:nvSpPr>
      <dsp:spPr>
        <a:xfrm>
          <a:off x="0" y="4720684"/>
          <a:ext cx="1656184" cy="604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B248E6-A9D8-4EB5-9489-A18DDBDACEBD}">
      <dsp:nvSpPr>
        <dsp:cNvPr id="0" name=""/>
        <dsp:cNvSpPr/>
      </dsp:nvSpPr>
      <dsp:spPr>
        <a:xfrm>
          <a:off x="78846" y="3692850"/>
          <a:ext cx="1576931" cy="138207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800100">
            <a:lnSpc>
              <a:spcPct val="90000"/>
            </a:lnSpc>
            <a:spcBef>
              <a:spcPct val="0"/>
            </a:spcBef>
            <a:spcAft>
              <a:spcPct val="35000"/>
            </a:spcAft>
            <a:buNone/>
          </a:pPr>
          <a:r>
            <a:rPr lang="en-US" sz="1800" b="1" i="0" u="none" kern="1200" dirty="0"/>
            <a:t>Management and enabling competencies</a:t>
          </a:r>
          <a:endParaRPr lang="en-US" sz="1800" b="1" kern="1200" dirty="0"/>
        </a:p>
      </dsp:txBody>
      <dsp:txXfrm>
        <a:off x="146313" y="3760317"/>
        <a:ext cx="1441997" cy="12471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F1A34-6DBD-4281-BCB5-6ED22EE7C8AC}">
      <dsp:nvSpPr>
        <dsp:cNvPr id="0" name=""/>
        <dsp:cNvSpPr/>
      </dsp:nvSpPr>
      <dsp:spPr>
        <a:xfrm>
          <a:off x="0" y="483277"/>
          <a:ext cx="1872209" cy="428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89589" y="16039"/>
          <a:ext cx="1782619" cy="71815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6" tIns="0" rIns="49536" bIns="0" numCol="1" spcCol="1270" anchor="ctr" anchorCtr="0">
          <a:noAutofit/>
        </a:bodyPr>
        <a:lstStyle/>
        <a:p>
          <a:pPr marL="0" lvl="0" indent="0" algn="l" defTabSz="533400">
            <a:lnSpc>
              <a:spcPct val="90000"/>
            </a:lnSpc>
            <a:spcBef>
              <a:spcPct val="0"/>
            </a:spcBef>
            <a:spcAft>
              <a:spcPct val="35000"/>
            </a:spcAft>
            <a:buNone/>
          </a:pPr>
          <a:r>
            <a:rPr lang="en-US" sz="1200" b="1" i="0" u="none" kern="1200" dirty="0"/>
            <a:t>Ethics, Code of Conduct and the Law </a:t>
          </a:r>
          <a:endParaRPr lang="en-US" sz="1200" b="1" kern="1200" dirty="0"/>
        </a:p>
      </dsp:txBody>
      <dsp:txXfrm>
        <a:off x="124647" y="51097"/>
        <a:ext cx="1712503" cy="648042"/>
      </dsp:txXfrm>
    </dsp:sp>
    <dsp:sp modelId="{497DDFEC-D920-4C9E-A820-2069A18D5A38}">
      <dsp:nvSpPr>
        <dsp:cNvPr id="0" name=""/>
        <dsp:cNvSpPr/>
      </dsp:nvSpPr>
      <dsp:spPr>
        <a:xfrm>
          <a:off x="0" y="1506497"/>
          <a:ext cx="1872209" cy="428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7638DA-2AE3-4A2C-BEE8-0E319AA6624C}">
      <dsp:nvSpPr>
        <dsp:cNvPr id="0" name=""/>
        <dsp:cNvSpPr/>
      </dsp:nvSpPr>
      <dsp:spPr>
        <a:xfrm>
          <a:off x="89589" y="1003477"/>
          <a:ext cx="1782619" cy="75393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6" tIns="0" rIns="49536" bIns="0" numCol="1" spcCol="1270" anchor="ctr" anchorCtr="0">
          <a:noAutofit/>
        </a:bodyPr>
        <a:lstStyle/>
        <a:p>
          <a:pPr marL="0" lvl="0" indent="0" algn="l" defTabSz="533400">
            <a:lnSpc>
              <a:spcPct val="90000"/>
            </a:lnSpc>
            <a:spcBef>
              <a:spcPct val="0"/>
            </a:spcBef>
            <a:spcAft>
              <a:spcPct val="35000"/>
            </a:spcAft>
            <a:buNone/>
          </a:pPr>
          <a:r>
            <a:rPr lang="en-US" sz="1200" b="1" i="0" u="none" kern="1200" dirty="0"/>
            <a:t>Core Nursing and Midwifery Practices </a:t>
          </a:r>
          <a:endParaRPr lang="th-TH" sz="1200" b="1" i="0" u="none" kern="1200" dirty="0"/>
        </a:p>
      </dsp:txBody>
      <dsp:txXfrm>
        <a:off x="126393" y="1040281"/>
        <a:ext cx="1709011" cy="680331"/>
      </dsp:txXfrm>
    </dsp:sp>
    <dsp:sp modelId="{7F8BAB03-DC98-4C09-B029-C2B4F660A322}">
      <dsp:nvSpPr>
        <dsp:cNvPr id="0" name=""/>
        <dsp:cNvSpPr/>
      </dsp:nvSpPr>
      <dsp:spPr>
        <a:xfrm>
          <a:off x="0" y="2529716"/>
          <a:ext cx="1872209" cy="428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5540E7-9077-4D40-B7A0-DECBD7DDEE7D}">
      <dsp:nvSpPr>
        <dsp:cNvPr id="0" name=""/>
        <dsp:cNvSpPr/>
      </dsp:nvSpPr>
      <dsp:spPr>
        <a:xfrm>
          <a:off x="89589" y="2026697"/>
          <a:ext cx="1782619" cy="75393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6" tIns="0" rIns="49536" bIns="0" numCol="1" spcCol="1270" anchor="ctr" anchorCtr="0">
          <a:noAutofit/>
        </a:bodyPr>
        <a:lstStyle/>
        <a:p>
          <a:pPr marL="0" lvl="0" indent="0" algn="l" defTabSz="533400">
            <a:lnSpc>
              <a:spcPct val="90000"/>
            </a:lnSpc>
            <a:spcBef>
              <a:spcPct val="0"/>
            </a:spcBef>
            <a:spcAft>
              <a:spcPct val="35000"/>
            </a:spcAft>
            <a:buNone/>
          </a:pPr>
          <a:r>
            <a:rPr lang="en-US" sz="1200" b="1" i="0" u="none" kern="1200" dirty="0"/>
            <a:t>Leadership, Management and Quality Improvement </a:t>
          </a:r>
          <a:endParaRPr lang="th-TH" sz="1200" b="1" i="0" u="none" kern="1200" dirty="0"/>
        </a:p>
      </dsp:txBody>
      <dsp:txXfrm>
        <a:off x="126393" y="2063501"/>
        <a:ext cx="1709011" cy="680331"/>
      </dsp:txXfrm>
    </dsp:sp>
    <dsp:sp modelId="{B7D757F9-15C4-4FBA-8902-8013BAB74C1A}">
      <dsp:nvSpPr>
        <dsp:cNvPr id="0" name=""/>
        <dsp:cNvSpPr/>
      </dsp:nvSpPr>
      <dsp:spPr>
        <a:xfrm>
          <a:off x="0" y="3552935"/>
          <a:ext cx="1872209" cy="428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05AB85-45AC-4CDA-9254-2B9B702FDBBC}">
      <dsp:nvSpPr>
        <dsp:cNvPr id="0" name=""/>
        <dsp:cNvSpPr/>
      </dsp:nvSpPr>
      <dsp:spPr>
        <a:xfrm>
          <a:off x="89589" y="3049916"/>
          <a:ext cx="1782619" cy="75393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6" tIns="0" rIns="49536" bIns="0" numCol="1" spcCol="1270" anchor="ctr" anchorCtr="0">
          <a:noAutofit/>
        </a:bodyPr>
        <a:lstStyle/>
        <a:p>
          <a:pPr marL="0" lvl="0" indent="0" algn="l" defTabSz="533400">
            <a:lnSpc>
              <a:spcPct val="90000"/>
            </a:lnSpc>
            <a:spcBef>
              <a:spcPct val="0"/>
            </a:spcBef>
            <a:spcAft>
              <a:spcPct val="35000"/>
            </a:spcAft>
            <a:buNone/>
          </a:pPr>
          <a:r>
            <a:rPr lang="en-US" sz="1200" b="1" i="0" u="none" kern="1200" dirty="0"/>
            <a:t>Academics and Research Competencies </a:t>
          </a:r>
          <a:endParaRPr lang="th-TH" sz="1200" b="1" i="0" u="none" kern="1200" dirty="0"/>
        </a:p>
      </dsp:txBody>
      <dsp:txXfrm>
        <a:off x="126393" y="3086720"/>
        <a:ext cx="1709011" cy="680331"/>
      </dsp:txXfrm>
    </dsp:sp>
    <dsp:sp modelId="{BF9AB0CC-0835-438D-B38F-738985E008D7}">
      <dsp:nvSpPr>
        <dsp:cNvPr id="0" name=""/>
        <dsp:cNvSpPr/>
      </dsp:nvSpPr>
      <dsp:spPr>
        <a:xfrm>
          <a:off x="0" y="4380096"/>
          <a:ext cx="1872209" cy="4284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5FDCDB-4442-46F3-9668-0F4509A71EFE}">
      <dsp:nvSpPr>
        <dsp:cNvPr id="0" name=""/>
        <dsp:cNvSpPr/>
      </dsp:nvSpPr>
      <dsp:spPr>
        <a:xfrm>
          <a:off x="89589" y="4073135"/>
          <a:ext cx="1782619" cy="5578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6" tIns="0" rIns="49536" bIns="0" numCol="1" spcCol="1270" anchor="ctr" anchorCtr="0">
          <a:noAutofit/>
        </a:bodyPr>
        <a:lstStyle/>
        <a:p>
          <a:pPr marL="0" lvl="0" indent="0" algn="l" defTabSz="533400">
            <a:lnSpc>
              <a:spcPct val="90000"/>
            </a:lnSpc>
            <a:spcBef>
              <a:spcPct val="0"/>
            </a:spcBef>
            <a:spcAft>
              <a:spcPct val="35000"/>
            </a:spcAft>
            <a:buNone/>
          </a:pPr>
          <a:r>
            <a:rPr lang="en-US" sz="1200" b="1" i="0" u="none" kern="1200" dirty="0"/>
            <a:t>Professional Characteristics </a:t>
          </a:r>
          <a:endParaRPr lang="th-TH" sz="1200" b="1" i="0" u="none" kern="1200" dirty="0"/>
        </a:p>
      </dsp:txBody>
      <dsp:txXfrm>
        <a:off x="116822" y="4100368"/>
        <a:ext cx="1728153" cy="5034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F72D2-C99F-45F3-A72B-53476E8AC34C}">
      <dsp:nvSpPr>
        <dsp:cNvPr id="0" name=""/>
        <dsp:cNvSpPr/>
      </dsp:nvSpPr>
      <dsp:spPr>
        <a:xfrm>
          <a:off x="0" y="791160"/>
          <a:ext cx="1805875" cy="504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8E74FB-4CD4-4FFA-939D-AA8AB03F08F7}">
      <dsp:nvSpPr>
        <dsp:cNvPr id="0" name=""/>
        <dsp:cNvSpPr/>
      </dsp:nvSpPr>
      <dsp:spPr>
        <a:xfrm>
          <a:off x="0" y="3708"/>
          <a:ext cx="1719459" cy="108265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780" tIns="0" rIns="47780"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Legal and Ethical Framework of Practice </a:t>
          </a:r>
          <a:endParaRPr lang="th-TH" sz="1400" b="1" kern="1200" dirty="0"/>
        </a:p>
      </dsp:txBody>
      <dsp:txXfrm>
        <a:off x="52851" y="56559"/>
        <a:ext cx="1613757" cy="976949"/>
      </dsp:txXfrm>
    </dsp:sp>
    <dsp:sp modelId="{E47F1A34-6DBD-4281-BCB5-6ED22EE7C8AC}">
      <dsp:nvSpPr>
        <dsp:cNvPr id="0" name=""/>
        <dsp:cNvSpPr/>
      </dsp:nvSpPr>
      <dsp:spPr>
        <a:xfrm>
          <a:off x="0" y="1952852"/>
          <a:ext cx="1805875" cy="504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0" y="1403160"/>
          <a:ext cx="1719459" cy="84489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780" tIns="0" rIns="47780"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Professional Practice </a:t>
          </a:r>
          <a:endParaRPr lang="en-US" sz="1400" b="1" kern="1200" dirty="0"/>
        </a:p>
      </dsp:txBody>
      <dsp:txXfrm>
        <a:off x="41244" y="1444404"/>
        <a:ext cx="1636971" cy="762403"/>
      </dsp:txXfrm>
    </dsp:sp>
    <dsp:sp modelId="{B965D947-5A2A-421A-A2A3-6EAB6F6914F9}">
      <dsp:nvSpPr>
        <dsp:cNvPr id="0" name=""/>
        <dsp:cNvSpPr/>
      </dsp:nvSpPr>
      <dsp:spPr>
        <a:xfrm>
          <a:off x="0" y="3114543"/>
          <a:ext cx="1805875" cy="504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3353A8-1955-49AF-B9D6-7A225C0F451E}">
      <dsp:nvSpPr>
        <dsp:cNvPr id="0" name=""/>
        <dsp:cNvSpPr/>
      </dsp:nvSpPr>
      <dsp:spPr>
        <a:xfrm>
          <a:off x="0" y="2564852"/>
          <a:ext cx="1719459" cy="84489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780" tIns="0" rIns="47780"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Leadership and Management </a:t>
          </a:r>
          <a:endParaRPr lang="en-US" sz="1400" b="1" kern="1200" dirty="0"/>
        </a:p>
      </dsp:txBody>
      <dsp:txXfrm>
        <a:off x="41244" y="2606096"/>
        <a:ext cx="1636971" cy="762403"/>
      </dsp:txXfrm>
    </dsp:sp>
    <dsp:sp modelId="{E80C3C71-3BAF-4F78-B1D6-6883B2EC18C0}">
      <dsp:nvSpPr>
        <dsp:cNvPr id="0" name=""/>
        <dsp:cNvSpPr/>
      </dsp:nvSpPr>
      <dsp:spPr>
        <a:xfrm>
          <a:off x="0" y="4276235"/>
          <a:ext cx="1805875" cy="504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BACA4B-64EB-4578-96E3-3DE4948DBC51}">
      <dsp:nvSpPr>
        <dsp:cNvPr id="0" name=""/>
        <dsp:cNvSpPr/>
      </dsp:nvSpPr>
      <dsp:spPr>
        <a:xfrm>
          <a:off x="0" y="3726543"/>
          <a:ext cx="1719459" cy="84489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780" tIns="0" rIns="47780"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Education and Research</a:t>
          </a:r>
          <a:endParaRPr lang="en-US" sz="1400" b="1" kern="1200" dirty="0"/>
        </a:p>
      </dsp:txBody>
      <dsp:txXfrm>
        <a:off x="41244" y="3767787"/>
        <a:ext cx="1636971" cy="762403"/>
      </dsp:txXfrm>
    </dsp:sp>
    <dsp:sp modelId="{C70E9A7B-6463-4E9E-A08F-243D29D05E2F}">
      <dsp:nvSpPr>
        <dsp:cNvPr id="0" name=""/>
        <dsp:cNvSpPr/>
      </dsp:nvSpPr>
      <dsp:spPr>
        <a:xfrm>
          <a:off x="0" y="5675687"/>
          <a:ext cx="1805875" cy="504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F8D516-1B2A-45DB-8668-1E8C4111A5D1}">
      <dsp:nvSpPr>
        <dsp:cNvPr id="0" name=""/>
        <dsp:cNvSpPr/>
      </dsp:nvSpPr>
      <dsp:spPr>
        <a:xfrm>
          <a:off x="0" y="4888235"/>
          <a:ext cx="1719459" cy="108265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780" tIns="0" rIns="47780" bIns="0" numCol="1" spcCol="1270" anchor="ctr" anchorCtr="0">
          <a:noAutofit/>
        </a:bodyPr>
        <a:lstStyle/>
        <a:p>
          <a:pPr marL="0" lvl="0" indent="0" algn="l" defTabSz="622300">
            <a:lnSpc>
              <a:spcPct val="90000"/>
            </a:lnSpc>
            <a:spcBef>
              <a:spcPct val="0"/>
            </a:spcBef>
            <a:spcAft>
              <a:spcPct val="35000"/>
            </a:spcAft>
            <a:buNone/>
          </a:pPr>
          <a:r>
            <a:rPr lang="en-US" sz="1400" b="1" i="0" u="none" kern="1200" dirty="0"/>
            <a:t>Continuous Professional and Personal Development </a:t>
          </a:r>
          <a:endParaRPr lang="th-TH" sz="1400" b="1" kern="1200" dirty="0"/>
        </a:p>
      </dsp:txBody>
      <dsp:txXfrm>
        <a:off x="52851" y="4941086"/>
        <a:ext cx="1613757" cy="9769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341341"/>
          <a:ext cx="1656184" cy="478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41405" y="67889"/>
          <a:ext cx="1574324" cy="5538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Ethics and Legal Practice</a:t>
          </a:r>
          <a:endParaRPr lang="th-TH" sz="1200" b="1" kern="1200" dirty="0"/>
        </a:p>
      </dsp:txBody>
      <dsp:txXfrm>
        <a:off x="68444" y="94928"/>
        <a:ext cx="1520246" cy="499813"/>
      </dsp:txXfrm>
    </dsp:sp>
    <dsp:sp modelId="{F81F6EEE-8B8F-4A8F-8742-3ED12DD3CD27}">
      <dsp:nvSpPr>
        <dsp:cNvPr id="0" name=""/>
        <dsp:cNvSpPr/>
      </dsp:nvSpPr>
      <dsp:spPr>
        <a:xfrm>
          <a:off x="0" y="1196192"/>
          <a:ext cx="1656184" cy="478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41405" y="922741"/>
          <a:ext cx="1574324" cy="55389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Professional Nursing Practice</a:t>
          </a:r>
          <a:endParaRPr lang="th-TH" sz="1200" b="1" kern="1200" dirty="0"/>
        </a:p>
      </dsp:txBody>
      <dsp:txXfrm>
        <a:off x="68444" y="949780"/>
        <a:ext cx="1520246" cy="499813"/>
      </dsp:txXfrm>
    </dsp:sp>
    <dsp:sp modelId="{4D987EE0-3F01-4F7E-AE24-46373FD86FF5}">
      <dsp:nvSpPr>
        <dsp:cNvPr id="0" name=""/>
        <dsp:cNvSpPr/>
      </dsp:nvSpPr>
      <dsp:spPr>
        <a:xfrm>
          <a:off x="0" y="2051044"/>
          <a:ext cx="1656184" cy="478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41405" y="1777592"/>
          <a:ext cx="1574324" cy="55389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Leadership and management</a:t>
          </a:r>
          <a:endParaRPr lang="th-TH" sz="1200" b="1" kern="1200" dirty="0"/>
        </a:p>
      </dsp:txBody>
      <dsp:txXfrm>
        <a:off x="68444" y="1804631"/>
        <a:ext cx="1520246" cy="499813"/>
      </dsp:txXfrm>
    </dsp:sp>
    <dsp:sp modelId="{FA5A58CD-394D-4DCB-80E8-3283C000139E}">
      <dsp:nvSpPr>
        <dsp:cNvPr id="0" name=""/>
        <dsp:cNvSpPr/>
      </dsp:nvSpPr>
      <dsp:spPr>
        <a:xfrm>
          <a:off x="0" y="2905895"/>
          <a:ext cx="1656184" cy="478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41405" y="2632444"/>
          <a:ext cx="1574324" cy="553891"/>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Education and Research</a:t>
          </a:r>
          <a:endParaRPr lang="th-TH" sz="1200" b="1" kern="1200" dirty="0"/>
        </a:p>
      </dsp:txBody>
      <dsp:txXfrm>
        <a:off x="68444" y="2659483"/>
        <a:ext cx="1520246" cy="499813"/>
      </dsp:txXfrm>
    </dsp:sp>
    <dsp:sp modelId="{F3E3F2E4-DC59-4083-80CA-7D779F3E3633}">
      <dsp:nvSpPr>
        <dsp:cNvPr id="0" name=""/>
        <dsp:cNvSpPr/>
      </dsp:nvSpPr>
      <dsp:spPr>
        <a:xfrm>
          <a:off x="0" y="4048704"/>
          <a:ext cx="1656184" cy="4788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41405" y="3487295"/>
          <a:ext cx="1574324" cy="77395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20" tIns="0" rIns="43820" bIns="0" numCol="1" spcCol="1270" anchor="ctr" anchorCtr="0">
          <a:noAutofit/>
        </a:bodyPr>
        <a:lstStyle/>
        <a:p>
          <a:pPr marL="0" lvl="0" indent="0" algn="l" defTabSz="533400">
            <a:lnSpc>
              <a:spcPct val="90000"/>
            </a:lnSpc>
            <a:spcBef>
              <a:spcPct val="0"/>
            </a:spcBef>
            <a:spcAft>
              <a:spcPct val="35000"/>
            </a:spcAft>
            <a:buNone/>
          </a:pPr>
          <a:r>
            <a:rPr lang="en-US" sz="1200" b="1" kern="1200" dirty="0"/>
            <a:t>Professional, Personal and Quality Development</a:t>
          </a:r>
          <a:endParaRPr lang="th-TH" sz="1200" b="1" kern="1200" dirty="0"/>
        </a:p>
      </dsp:txBody>
      <dsp:txXfrm>
        <a:off x="79187" y="3525077"/>
        <a:ext cx="1498760" cy="6983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373171"/>
          <a:ext cx="1800200" cy="579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45005" y="42151"/>
          <a:ext cx="1711222" cy="6705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kern="1200" dirty="0"/>
            <a:t>Ethics and Legal Practice</a:t>
          </a:r>
          <a:endParaRPr lang="th-TH" sz="1600" b="1" kern="1200" dirty="0"/>
        </a:p>
      </dsp:txBody>
      <dsp:txXfrm>
        <a:off x="77736" y="74882"/>
        <a:ext cx="1645760" cy="605038"/>
      </dsp:txXfrm>
    </dsp:sp>
    <dsp:sp modelId="{F81F6EEE-8B8F-4A8F-8742-3ED12DD3CD27}">
      <dsp:nvSpPr>
        <dsp:cNvPr id="0" name=""/>
        <dsp:cNvSpPr/>
      </dsp:nvSpPr>
      <dsp:spPr>
        <a:xfrm>
          <a:off x="0" y="1407991"/>
          <a:ext cx="1800200" cy="579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45005" y="1076971"/>
          <a:ext cx="1711222" cy="6705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kern="1200" dirty="0"/>
            <a:t>Professional Nursing Practice</a:t>
          </a:r>
          <a:endParaRPr lang="th-TH" sz="1600" b="1" kern="1200" dirty="0"/>
        </a:p>
      </dsp:txBody>
      <dsp:txXfrm>
        <a:off x="77736" y="1109702"/>
        <a:ext cx="1645760" cy="605038"/>
      </dsp:txXfrm>
    </dsp:sp>
    <dsp:sp modelId="{4D987EE0-3F01-4F7E-AE24-46373FD86FF5}">
      <dsp:nvSpPr>
        <dsp:cNvPr id="0" name=""/>
        <dsp:cNvSpPr/>
      </dsp:nvSpPr>
      <dsp:spPr>
        <a:xfrm>
          <a:off x="0" y="2442811"/>
          <a:ext cx="1800200" cy="5796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45005" y="2111791"/>
          <a:ext cx="1711222" cy="6705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kern="1200" dirty="0"/>
            <a:t>Leadership and management</a:t>
          </a:r>
          <a:endParaRPr lang="th-TH" sz="1600" b="1" kern="1200" dirty="0"/>
        </a:p>
      </dsp:txBody>
      <dsp:txXfrm>
        <a:off x="77736" y="2144522"/>
        <a:ext cx="1645760" cy="605038"/>
      </dsp:txXfrm>
    </dsp:sp>
    <dsp:sp modelId="{FA5A58CD-394D-4DCB-80E8-3283C000139E}">
      <dsp:nvSpPr>
        <dsp:cNvPr id="0" name=""/>
        <dsp:cNvSpPr/>
      </dsp:nvSpPr>
      <dsp:spPr>
        <a:xfrm>
          <a:off x="0" y="3477631"/>
          <a:ext cx="1800200" cy="5796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45005" y="3146611"/>
          <a:ext cx="1711222" cy="6705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kern="1200" dirty="0"/>
            <a:t>Education and Research</a:t>
          </a:r>
          <a:endParaRPr lang="th-TH" sz="1600" b="1" kern="1200" dirty="0"/>
        </a:p>
      </dsp:txBody>
      <dsp:txXfrm>
        <a:off x="77736" y="3179342"/>
        <a:ext cx="1645760" cy="605038"/>
      </dsp:txXfrm>
    </dsp:sp>
    <dsp:sp modelId="{F3E3F2E4-DC59-4083-80CA-7D779F3E3633}">
      <dsp:nvSpPr>
        <dsp:cNvPr id="0" name=""/>
        <dsp:cNvSpPr/>
      </dsp:nvSpPr>
      <dsp:spPr>
        <a:xfrm>
          <a:off x="0" y="4778848"/>
          <a:ext cx="1800200" cy="5796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45005" y="4181431"/>
          <a:ext cx="1711222" cy="936896"/>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kern="1200" dirty="0"/>
            <a:t>Professional, Personal and Quality Development</a:t>
          </a:r>
          <a:endParaRPr lang="th-TH" sz="1600" b="1" kern="1200" dirty="0"/>
        </a:p>
      </dsp:txBody>
      <dsp:txXfrm>
        <a:off x="90740" y="4227166"/>
        <a:ext cx="1619752" cy="8454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F1A34-6DBD-4281-BCB5-6ED22EE7C8AC}">
      <dsp:nvSpPr>
        <dsp:cNvPr id="0" name=""/>
        <dsp:cNvSpPr/>
      </dsp:nvSpPr>
      <dsp:spPr>
        <a:xfrm>
          <a:off x="0" y="967225"/>
          <a:ext cx="1944216" cy="831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92559" y="60234"/>
          <a:ext cx="1851180" cy="139407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89000">
            <a:lnSpc>
              <a:spcPct val="90000"/>
            </a:lnSpc>
            <a:spcBef>
              <a:spcPct val="0"/>
            </a:spcBef>
            <a:spcAft>
              <a:spcPct val="35000"/>
            </a:spcAft>
            <a:buNone/>
          </a:pPr>
          <a:r>
            <a:rPr lang="en-US" sz="2000" b="1" i="0" u="none" kern="1200" baseline="0" dirty="0"/>
            <a:t>Professional and Ethical Practice</a:t>
          </a:r>
          <a:endParaRPr lang="en-US" sz="2000" b="1" kern="1200" dirty="0"/>
        </a:p>
      </dsp:txBody>
      <dsp:txXfrm>
        <a:off x="160612" y="128287"/>
        <a:ext cx="1715074" cy="1257965"/>
      </dsp:txXfrm>
    </dsp:sp>
    <dsp:sp modelId="{CCDE1B2C-20A6-4D99-A5FC-EA7115CC29DC}">
      <dsp:nvSpPr>
        <dsp:cNvPr id="0" name=""/>
        <dsp:cNvSpPr/>
      </dsp:nvSpPr>
      <dsp:spPr>
        <a:xfrm>
          <a:off x="0" y="2557975"/>
          <a:ext cx="1944216" cy="831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B3FEDE-7B22-4BF1-BA47-B2837EA42539}">
      <dsp:nvSpPr>
        <dsp:cNvPr id="0" name=""/>
        <dsp:cNvSpPr/>
      </dsp:nvSpPr>
      <dsp:spPr>
        <a:xfrm>
          <a:off x="92559" y="1977025"/>
          <a:ext cx="1851180" cy="106803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89000" rtl="0">
            <a:lnSpc>
              <a:spcPct val="90000"/>
            </a:lnSpc>
            <a:spcBef>
              <a:spcPct val="0"/>
            </a:spcBef>
            <a:spcAft>
              <a:spcPct val="35000"/>
            </a:spcAft>
            <a:buNone/>
          </a:pPr>
          <a:r>
            <a:rPr lang="en-PH" sz="2000" b="1" i="0" u="none" kern="1200" baseline="0" dirty="0"/>
            <a:t>Leadership</a:t>
          </a:r>
          <a:endParaRPr lang="th-TH" sz="2000" b="1" i="0" u="none" kern="1200" dirty="0"/>
        </a:p>
      </dsp:txBody>
      <dsp:txXfrm>
        <a:off x="144696" y="2029162"/>
        <a:ext cx="1746906" cy="963756"/>
      </dsp:txXfrm>
    </dsp:sp>
    <dsp:sp modelId="{29E51DBE-C006-4704-8B89-73E49E125BE9}">
      <dsp:nvSpPr>
        <dsp:cNvPr id="0" name=""/>
        <dsp:cNvSpPr/>
      </dsp:nvSpPr>
      <dsp:spPr>
        <a:xfrm>
          <a:off x="0" y="4148725"/>
          <a:ext cx="1944216" cy="831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6C0093-33E0-4D44-B2C5-5F53A3D69EA5}">
      <dsp:nvSpPr>
        <dsp:cNvPr id="0" name=""/>
        <dsp:cNvSpPr/>
      </dsp:nvSpPr>
      <dsp:spPr>
        <a:xfrm>
          <a:off x="92559" y="3567775"/>
          <a:ext cx="1851180" cy="106803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41" tIns="0" rIns="51441" bIns="0" numCol="1" spcCol="1270" anchor="ctr" anchorCtr="0">
          <a:noAutofit/>
        </a:bodyPr>
        <a:lstStyle/>
        <a:p>
          <a:pPr marL="0" lvl="0" indent="0" algn="l" defTabSz="889000" rtl="0">
            <a:lnSpc>
              <a:spcPct val="90000"/>
            </a:lnSpc>
            <a:spcBef>
              <a:spcPct val="0"/>
            </a:spcBef>
            <a:spcAft>
              <a:spcPct val="35000"/>
            </a:spcAft>
            <a:buNone/>
          </a:pPr>
          <a:r>
            <a:rPr lang="en-US" sz="2000" b="1" i="0" u="none" kern="1200" baseline="0" dirty="0"/>
            <a:t>Professional Enhancement</a:t>
          </a:r>
          <a:endParaRPr lang="th-TH" sz="2000" b="1" i="0" u="none" kern="1200" dirty="0"/>
        </a:p>
      </dsp:txBody>
      <dsp:txXfrm>
        <a:off x="144696" y="3619912"/>
        <a:ext cx="1746906" cy="9637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420AB-376F-4F60-B960-13D9A1BA31AC}">
      <dsp:nvSpPr>
        <dsp:cNvPr id="0" name=""/>
        <dsp:cNvSpPr/>
      </dsp:nvSpPr>
      <dsp:spPr>
        <a:xfrm>
          <a:off x="0" y="416007"/>
          <a:ext cx="2160240" cy="604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9D4BC-5053-4EEC-9477-21C3B85DA9E9}">
      <dsp:nvSpPr>
        <dsp:cNvPr id="0" name=""/>
        <dsp:cNvSpPr/>
      </dsp:nvSpPr>
      <dsp:spPr>
        <a:xfrm>
          <a:off x="54006" y="70595"/>
          <a:ext cx="2053467" cy="69965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6" tIns="0" rIns="57156" bIns="0" numCol="1" spcCol="1270" anchor="ctr" anchorCtr="0">
          <a:noAutofit/>
        </a:bodyPr>
        <a:lstStyle/>
        <a:p>
          <a:pPr marL="0" lvl="0" indent="0" algn="l" defTabSz="800100">
            <a:lnSpc>
              <a:spcPct val="90000"/>
            </a:lnSpc>
            <a:spcBef>
              <a:spcPct val="0"/>
            </a:spcBef>
            <a:spcAft>
              <a:spcPct val="35000"/>
            </a:spcAft>
            <a:buNone/>
          </a:pPr>
          <a:r>
            <a:rPr lang="en-US" sz="1800" b="1" kern="1200" dirty="0"/>
            <a:t>Ethics and Legal Practice</a:t>
          </a:r>
          <a:endParaRPr lang="th-TH" sz="1800" b="1" kern="1200" dirty="0"/>
        </a:p>
      </dsp:txBody>
      <dsp:txXfrm>
        <a:off x="88160" y="104749"/>
        <a:ext cx="1985159" cy="631344"/>
      </dsp:txXfrm>
    </dsp:sp>
    <dsp:sp modelId="{F81F6EEE-8B8F-4A8F-8742-3ED12DD3CD27}">
      <dsp:nvSpPr>
        <dsp:cNvPr id="0" name=""/>
        <dsp:cNvSpPr/>
      </dsp:nvSpPr>
      <dsp:spPr>
        <a:xfrm>
          <a:off x="0" y="1495820"/>
          <a:ext cx="2160240" cy="604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3041D-F220-4964-A76C-B4DF986A7AF2}">
      <dsp:nvSpPr>
        <dsp:cNvPr id="0" name=""/>
        <dsp:cNvSpPr/>
      </dsp:nvSpPr>
      <dsp:spPr>
        <a:xfrm>
          <a:off x="54006" y="1150407"/>
          <a:ext cx="2053467" cy="69965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6" tIns="0" rIns="57156" bIns="0" numCol="1" spcCol="1270" anchor="ctr" anchorCtr="0">
          <a:noAutofit/>
        </a:bodyPr>
        <a:lstStyle/>
        <a:p>
          <a:pPr marL="0" lvl="0" indent="0" algn="l" defTabSz="800100">
            <a:lnSpc>
              <a:spcPct val="90000"/>
            </a:lnSpc>
            <a:spcBef>
              <a:spcPct val="0"/>
            </a:spcBef>
            <a:spcAft>
              <a:spcPct val="35000"/>
            </a:spcAft>
            <a:buNone/>
          </a:pPr>
          <a:r>
            <a:rPr lang="en-US" sz="1800" b="1" kern="1200" dirty="0"/>
            <a:t>Professional Nursing Practice</a:t>
          </a:r>
          <a:endParaRPr lang="th-TH" sz="1800" b="1" kern="1200" dirty="0"/>
        </a:p>
      </dsp:txBody>
      <dsp:txXfrm>
        <a:off x="88160" y="1184561"/>
        <a:ext cx="1985159" cy="631344"/>
      </dsp:txXfrm>
    </dsp:sp>
    <dsp:sp modelId="{4D987EE0-3F01-4F7E-AE24-46373FD86FF5}">
      <dsp:nvSpPr>
        <dsp:cNvPr id="0" name=""/>
        <dsp:cNvSpPr/>
      </dsp:nvSpPr>
      <dsp:spPr>
        <a:xfrm>
          <a:off x="0" y="2575632"/>
          <a:ext cx="2160240" cy="604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A8DFD3-0775-47AA-AC17-BA2B367E169D}">
      <dsp:nvSpPr>
        <dsp:cNvPr id="0" name=""/>
        <dsp:cNvSpPr/>
      </dsp:nvSpPr>
      <dsp:spPr>
        <a:xfrm>
          <a:off x="54006" y="2230220"/>
          <a:ext cx="2053467" cy="69965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6" tIns="0" rIns="57156" bIns="0" numCol="1" spcCol="1270" anchor="ctr" anchorCtr="0">
          <a:noAutofit/>
        </a:bodyPr>
        <a:lstStyle/>
        <a:p>
          <a:pPr marL="0" lvl="0" indent="0" algn="l" defTabSz="800100">
            <a:lnSpc>
              <a:spcPct val="90000"/>
            </a:lnSpc>
            <a:spcBef>
              <a:spcPct val="0"/>
            </a:spcBef>
            <a:spcAft>
              <a:spcPct val="35000"/>
            </a:spcAft>
            <a:buNone/>
          </a:pPr>
          <a:r>
            <a:rPr lang="en-US" sz="1800" b="1" kern="1200" dirty="0"/>
            <a:t>Leadership and management</a:t>
          </a:r>
          <a:endParaRPr lang="th-TH" sz="1800" b="1" kern="1200" dirty="0"/>
        </a:p>
      </dsp:txBody>
      <dsp:txXfrm>
        <a:off x="88160" y="2264374"/>
        <a:ext cx="1985159" cy="631344"/>
      </dsp:txXfrm>
    </dsp:sp>
    <dsp:sp modelId="{FA5A58CD-394D-4DCB-80E8-3283C000139E}">
      <dsp:nvSpPr>
        <dsp:cNvPr id="0" name=""/>
        <dsp:cNvSpPr/>
      </dsp:nvSpPr>
      <dsp:spPr>
        <a:xfrm>
          <a:off x="0" y="3655444"/>
          <a:ext cx="2160240" cy="604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577ECE-82B5-4DD6-8579-28BBAA0AC52B}">
      <dsp:nvSpPr>
        <dsp:cNvPr id="0" name=""/>
        <dsp:cNvSpPr/>
      </dsp:nvSpPr>
      <dsp:spPr>
        <a:xfrm>
          <a:off x="54006" y="3310032"/>
          <a:ext cx="2053467" cy="69965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6" tIns="0" rIns="57156" bIns="0" numCol="1" spcCol="1270" anchor="ctr" anchorCtr="0">
          <a:noAutofit/>
        </a:bodyPr>
        <a:lstStyle/>
        <a:p>
          <a:pPr marL="0" lvl="0" indent="0" algn="l" defTabSz="800100">
            <a:lnSpc>
              <a:spcPct val="90000"/>
            </a:lnSpc>
            <a:spcBef>
              <a:spcPct val="0"/>
            </a:spcBef>
            <a:spcAft>
              <a:spcPct val="35000"/>
            </a:spcAft>
            <a:buNone/>
          </a:pPr>
          <a:r>
            <a:rPr lang="en-US" sz="1800" b="1" kern="1200" dirty="0"/>
            <a:t>Education and Research</a:t>
          </a:r>
          <a:endParaRPr lang="th-TH" sz="1800" b="1" kern="1200" dirty="0"/>
        </a:p>
      </dsp:txBody>
      <dsp:txXfrm>
        <a:off x="88160" y="3344186"/>
        <a:ext cx="1985159" cy="631344"/>
      </dsp:txXfrm>
    </dsp:sp>
    <dsp:sp modelId="{F3E3F2E4-DC59-4083-80CA-7D779F3E3633}">
      <dsp:nvSpPr>
        <dsp:cNvPr id="0" name=""/>
        <dsp:cNvSpPr/>
      </dsp:nvSpPr>
      <dsp:spPr>
        <a:xfrm>
          <a:off x="0" y="5013236"/>
          <a:ext cx="2160240" cy="6048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25B1A-B810-47BF-A57B-2C3A2C22383F}">
      <dsp:nvSpPr>
        <dsp:cNvPr id="0" name=""/>
        <dsp:cNvSpPr/>
      </dsp:nvSpPr>
      <dsp:spPr>
        <a:xfrm>
          <a:off x="54006" y="4389844"/>
          <a:ext cx="2053467" cy="977631"/>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6" tIns="0" rIns="57156" bIns="0" numCol="1" spcCol="1270" anchor="ctr" anchorCtr="0">
          <a:noAutofit/>
        </a:bodyPr>
        <a:lstStyle/>
        <a:p>
          <a:pPr marL="0" lvl="0" indent="0" algn="l" defTabSz="711200">
            <a:lnSpc>
              <a:spcPct val="90000"/>
            </a:lnSpc>
            <a:spcBef>
              <a:spcPct val="0"/>
            </a:spcBef>
            <a:spcAft>
              <a:spcPct val="35000"/>
            </a:spcAft>
            <a:buNone/>
          </a:pPr>
          <a:r>
            <a:rPr lang="en-US" sz="1600" b="1" kern="1200" dirty="0"/>
            <a:t>Professional, Personal and Quality Development</a:t>
          </a:r>
          <a:endParaRPr lang="th-TH" sz="1600" b="1" kern="1200" dirty="0"/>
        </a:p>
      </dsp:txBody>
      <dsp:txXfrm>
        <a:off x="101730" y="4437568"/>
        <a:ext cx="1958019" cy="8821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F1A34-6DBD-4281-BCB5-6ED22EE7C8AC}">
      <dsp:nvSpPr>
        <dsp:cNvPr id="0" name=""/>
        <dsp:cNvSpPr/>
      </dsp:nvSpPr>
      <dsp:spPr>
        <a:xfrm>
          <a:off x="0" y="1050384"/>
          <a:ext cx="1800199" cy="504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3EEAA-73BB-40D9-BF67-83203E8BCBA6}">
      <dsp:nvSpPr>
        <dsp:cNvPr id="0" name=""/>
        <dsp:cNvSpPr/>
      </dsp:nvSpPr>
      <dsp:spPr>
        <a:xfrm>
          <a:off x="85702" y="56127"/>
          <a:ext cx="1714054" cy="1289457"/>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711200">
            <a:lnSpc>
              <a:spcPct val="90000"/>
            </a:lnSpc>
            <a:spcBef>
              <a:spcPct val="0"/>
            </a:spcBef>
            <a:spcAft>
              <a:spcPct val="35000"/>
            </a:spcAft>
            <a:buNone/>
          </a:pPr>
          <a:r>
            <a:rPr lang="en-US" sz="1600" b="1" i="0" u="none" kern="1200" baseline="0" dirty="0"/>
            <a:t>professional, legal, ethical, and culture-sensitive practice</a:t>
          </a:r>
          <a:endParaRPr lang="en-US" sz="1600" b="1" kern="1200" dirty="0"/>
        </a:p>
      </dsp:txBody>
      <dsp:txXfrm>
        <a:off x="148648" y="119073"/>
        <a:ext cx="1588162" cy="1163565"/>
      </dsp:txXfrm>
    </dsp:sp>
    <dsp:sp modelId="{CCDE1B2C-20A6-4D99-A5FC-EA7115CC29DC}">
      <dsp:nvSpPr>
        <dsp:cNvPr id="0" name=""/>
        <dsp:cNvSpPr/>
      </dsp:nvSpPr>
      <dsp:spPr>
        <a:xfrm>
          <a:off x="0" y="2837416"/>
          <a:ext cx="1800199" cy="504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B3FEDE-7B22-4BF1-BA47-B2837EA42539}">
      <dsp:nvSpPr>
        <dsp:cNvPr id="0" name=""/>
        <dsp:cNvSpPr/>
      </dsp:nvSpPr>
      <dsp:spPr>
        <a:xfrm>
          <a:off x="85702" y="1662384"/>
          <a:ext cx="1714054" cy="1470231"/>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800100" rtl="0">
            <a:lnSpc>
              <a:spcPct val="90000"/>
            </a:lnSpc>
            <a:spcBef>
              <a:spcPct val="0"/>
            </a:spcBef>
            <a:spcAft>
              <a:spcPct val="35000"/>
            </a:spcAft>
            <a:buNone/>
          </a:pPr>
          <a:r>
            <a:rPr lang="en-US" sz="1800" b="1" i="0" u="none" kern="1200" baseline="0" dirty="0"/>
            <a:t>Care Provision and Management</a:t>
          </a:r>
          <a:endParaRPr lang="th-TH" sz="1800" b="1" i="0" u="none" kern="1200" dirty="0"/>
        </a:p>
      </dsp:txBody>
      <dsp:txXfrm>
        <a:off x="157473" y="1734155"/>
        <a:ext cx="1570512" cy="1326689"/>
      </dsp:txXfrm>
    </dsp:sp>
    <dsp:sp modelId="{29E51DBE-C006-4704-8B89-73E49E125BE9}">
      <dsp:nvSpPr>
        <dsp:cNvPr id="0" name=""/>
        <dsp:cNvSpPr/>
      </dsp:nvSpPr>
      <dsp:spPr>
        <a:xfrm>
          <a:off x="0" y="4624448"/>
          <a:ext cx="1800199" cy="504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6C0093-33E0-4D44-B2C5-5F53A3D69EA5}">
      <dsp:nvSpPr>
        <dsp:cNvPr id="0" name=""/>
        <dsp:cNvSpPr/>
      </dsp:nvSpPr>
      <dsp:spPr>
        <a:xfrm>
          <a:off x="85702" y="3449416"/>
          <a:ext cx="1714054" cy="1470231"/>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30" tIns="0" rIns="47630" bIns="0" numCol="1" spcCol="1270" anchor="ctr" anchorCtr="0">
          <a:noAutofit/>
        </a:bodyPr>
        <a:lstStyle/>
        <a:p>
          <a:pPr marL="0" lvl="0" indent="0" algn="l" defTabSz="800100" rtl="0">
            <a:lnSpc>
              <a:spcPct val="90000"/>
            </a:lnSpc>
            <a:spcBef>
              <a:spcPct val="0"/>
            </a:spcBef>
            <a:spcAft>
              <a:spcPct val="35000"/>
            </a:spcAft>
            <a:buNone/>
          </a:pPr>
          <a:r>
            <a:rPr lang="en-US" sz="1800" b="1" i="0" u="none" kern="1200" baseline="0" dirty="0"/>
            <a:t>Personal &amp; Professional Quality Development</a:t>
          </a:r>
          <a:endParaRPr lang="th-TH" sz="1800" b="1" i="0" u="none" kern="1200" dirty="0"/>
        </a:p>
      </dsp:txBody>
      <dsp:txXfrm>
        <a:off x="157473" y="3521187"/>
        <a:ext cx="1570512" cy="132668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a:t>คลิกเพื่อแก้ไขลักษณะชื่อเรื่องต้นแบบ</a:t>
            </a:r>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a:t>คลิกเพื่อแก้ไขลักษณะชื่อเรื่องรองต้นแบบ</a:t>
            </a:r>
          </a:p>
        </p:txBody>
      </p:sp>
      <p:sp>
        <p:nvSpPr>
          <p:cNvPr id="4" name="ตัวแทนวันที่ 3"/>
          <p:cNvSpPr>
            <a:spLocks noGrp="1"/>
          </p:cNvSpPr>
          <p:nvPr>
            <p:ph type="dt" sz="half" idx="10"/>
          </p:nvPr>
        </p:nvSpPr>
        <p:spPr/>
        <p:txBody>
          <a:body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11"/>
          </p:nvPr>
        </p:nvSpPr>
        <p:spPr/>
        <p:txBody>
          <a:bodyPr/>
          <a:lstStyle/>
          <a:p>
            <a:endParaRPr lang="th-TH"/>
          </a:p>
        </p:txBody>
      </p:sp>
      <p:sp>
        <p:nvSpPr>
          <p:cNvPr id="6" name="ตัวแทนหมายเลขภาพนิ่ง 5"/>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912123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แทนข้อความแนวตั้ง 2"/>
          <p:cNvSpPr>
            <a:spLocks noGrp="1"/>
          </p:cNvSpPr>
          <p:nvPr>
            <p:ph type="body" orient="vert" idx="1"/>
          </p:nvPr>
        </p:nvSpPr>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p:cNvSpPr>
            <a:spLocks noGrp="1"/>
          </p:cNvSpPr>
          <p:nvPr>
            <p:ph type="dt" sz="half" idx="10"/>
          </p:nvPr>
        </p:nvSpPr>
        <p:spPr/>
        <p:txBody>
          <a:body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11"/>
          </p:nvPr>
        </p:nvSpPr>
        <p:spPr/>
        <p:txBody>
          <a:bodyPr/>
          <a:lstStyle/>
          <a:p>
            <a:endParaRPr lang="th-TH"/>
          </a:p>
        </p:txBody>
      </p:sp>
      <p:sp>
        <p:nvSpPr>
          <p:cNvPr id="6" name="ตัวแทนหมายเลขภาพนิ่ง 5"/>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69474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a:t>คลิกเพื่อแก้ไขลักษณะชื่อเรื่องต้นแบบ</a:t>
            </a:r>
          </a:p>
        </p:txBody>
      </p:sp>
      <p:sp>
        <p:nvSpPr>
          <p:cNvPr id="3" name="ตัวแทนข้อความแนวตั้ง 2"/>
          <p:cNvSpPr>
            <a:spLocks noGrp="1"/>
          </p:cNvSpPr>
          <p:nvPr>
            <p:ph type="body" orient="vert" idx="1"/>
          </p:nvPr>
        </p:nvSpPr>
        <p:spPr>
          <a:xfrm>
            <a:off x="457200" y="274638"/>
            <a:ext cx="6019800" cy="5851525"/>
          </a:xfrm>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p:cNvSpPr>
            <a:spLocks noGrp="1"/>
          </p:cNvSpPr>
          <p:nvPr>
            <p:ph type="dt" sz="half" idx="10"/>
          </p:nvPr>
        </p:nvSpPr>
        <p:spPr/>
        <p:txBody>
          <a:body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11"/>
          </p:nvPr>
        </p:nvSpPr>
        <p:spPr/>
        <p:txBody>
          <a:bodyPr/>
          <a:lstStyle/>
          <a:p>
            <a:endParaRPr lang="th-TH"/>
          </a:p>
        </p:txBody>
      </p:sp>
      <p:sp>
        <p:nvSpPr>
          <p:cNvPr id="6" name="ตัวแทนหมายเลขภาพนิ่ง 5"/>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67869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แทนเนื้อหา 2"/>
          <p:cNvSpPr>
            <a:spLocks noGrp="1"/>
          </p:cNvSpPr>
          <p:nvPr>
            <p:ph idx="1"/>
          </p:nvPr>
        </p:nvSpPr>
        <p:spPr/>
        <p:txBody>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p:cNvSpPr>
            <a:spLocks noGrp="1"/>
          </p:cNvSpPr>
          <p:nvPr>
            <p:ph type="dt" sz="half" idx="10"/>
          </p:nvPr>
        </p:nvSpPr>
        <p:spPr/>
        <p:txBody>
          <a:body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11"/>
          </p:nvPr>
        </p:nvSpPr>
        <p:spPr/>
        <p:txBody>
          <a:bodyPr/>
          <a:lstStyle/>
          <a:p>
            <a:endParaRPr lang="th-TH"/>
          </a:p>
        </p:txBody>
      </p:sp>
      <p:sp>
        <p:nvSpPr>
          <p:cNvPr id="6" name="ตัวแทนหมายเลขภาพนิ่ง 5"/>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29020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a:t>คลิกเพื่อแก้ไขลักษณะชื่อเรื่องต้นแบบ</a:t>
            </a:r>
          </a:p>
        </p:txBody>
      </p:sp>
      <p:sp>
        <p:nvSpPr>
          <p:cNvPr id="3" name="ตัวแทนข้อความ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คลิกเพื่อแก้ไขลักษณะของข้อความต้นแบบ</a:t>
            </a:r>
          </a:p>
        </p:txBody>
      </p:sp>
      <p:sp>
        <p:nvSpPr>
          <p:cNvPr id="4" name="ตัวแทนวันที่ 3"/>
          <p:cNvSpPr>
            <a:spLocks noGrp="1"/>
          </p:cNvSpPr>
          <p:nvPr>
            <p:ph type="dt" sz="half" idx="10"/>
          </p:nvPr>
        </p:nvSpPr>
        <p:spPr/>
        <p:txBody>
          <a:body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11"/>
          </p:nvPr>
        </p:nvSpPr>
        <p:spPr/>
        <p:txBody>
          <a:bodyPr/>
          <a:lstStyle/>
          <a:p>
            <a:endParaRPr lang="th-TH"/>
          </a:p>
        </p:txBody>
      </p:sp>
      <p:sp>
        <p:nvSpPr>
          <p:cNvPr id="6" name="ตัวแทนหมายเลขภาพนิ่ง 5"/>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1705325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แทน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p:cNvSpPr>
            <a:spLocks noGrp="1"/>
          </p:cNvSpPr>
          <p:nvPr>
            <p:ph type="dt" sz="half" idx="10"/>
          </p:nvPr>
        </p:nvSpPr>
        <p:spPr/>
        <p:txBody>
          <a:bodyPr/>
          <a:lstStyle/>
          <a:p>
            <a:fld id="{E596A1F9-7AEF-4AEB-9A5D-00D3265C13FC}" type="datetimeFigureOut">
              <a:rPr lang="th-TH" smtClean="0"/>
              <a:t>17/02/64</a:t>
            </a:fld>
            <a:endParaRPr lang="th-TH"/>
          </a:p>
        </p:txBody>
      </p:sp>
      <p:sp>
        <p:nvSpPr>
          <p:cNvPr id="6" name="ตัวแทนท้ายกระดาษ 5"/>
          <p:cNvSpPr>
            <a:spLocks noGrp="1"/>
          </p:cNvSpPr>
          <p:nvPr>
            <p:ph type="ftr" sz="quarter" idx="11"/>
          </p:nvPr>
        </p:nvSpPr>
        <p:spPr/>
        <p:txBody>
          <a:bodyPr/>
          <a:lstStyle/>
          <a:p>
            <a:endParaRPr lang="th-TH"/>
          </a:p>
        </p:txBody>
      </p:sp>
      <p:sp>
        <p:nvSpPr>
          <p:cNvPr id="7" name="ตัวแทนหมายเลขภาพนิ่ง 6"/>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326950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a:t>คลิกเพื่อแก้ไขลักษณะชื่อเรื่องต้นแบบ</a:t>
            </a:r>
          </a:p>
        </p:txBody>
      </p:sp>
      <p:sp>
        <p:nvSpPr>
          <p:cNvPr id="3" name="ตัวแทน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คลิกเพื่อแก้ไขลักษณะของข้อความต้นแบบ</a:t>
            </a:r>
          </a:p>
        </p:txBody>
      </p:sp>
      <p:sp>
        <p:nvSpPr>
          <p:cNvPr id="4" name="ตัวแทน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คลิกเพื่อแก้ไขลักษณะของข้อความต้นแบบ</a:t>
            </a:r>
          </a:p>
        </p:txBody>
      </p:sp>
      <p:sp>
        <p:nvSpPr>
          <p:cNvPr id="6" name="ตัวแทน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p:cNvSpPr>
            <a:spLocks noGrp="1"/>
          </p:cNvSpPr>
          <p:nvPr>
            <p:ph type="dt" sz="half" idx="10"/>
          </p:nvPr>
        </p:nvSpPr>
        <p:spPr/>
        <p:txBody>
          <a:bodyPr/>
          <a:lstStyle/>
          <a:p>
            <a:fld id="{E596A1F9-7AEF-4AEB-9A5D-00D3265C13FC}" type="datetimeFigureOut">
              <a:rPr lang="th-TH" smtClean="0"/>
              <a:t>17/02/64</a:t>
            </a:fld>
            <a:endParaRPr lang="th-TH"/>
          </a:p>
        </p:txBody>
      </p:sp>
      <p:sp>
        <p:nvSpPr>
          <p:cNvPr id="8" name="ตัวแทนท้ายกระดาษ 7"/>
          <p:cNvSpPr>
            <a:spLocks noGrp="1"/>
          </p:cNvSpPr>
          <p:nvPr>
            <p:ph type="ftr" sz="quarter" idx="11"/>
          </p:nvPr>
        </p:nvSpPr>
        <p:spPr/>
        <p:txBody>
          <a:bodyPr/>
          <a:lstStyle/>
          <a:p>
            <a:endParaRPr lang="th-TH"/>
          </a:p>
        </p:txBody>
      </p:sp>
      <p:sp>
        <p:nvSpPr>
          <p:cNvPr id="9" name="ตัวแทนหมายเลขภาพนิ่ง 8"/>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59696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แทนวันที่ 2"/>
          <p:cNvSpPr>
            <a:spLocks noGrp="1"/>
          </p:cNvSpPr>
          <p:nvPr>
            <p:ph type="dt" sz="half" idx="10"/>
          </p:nvPr>
        </p:nvSpPr>
        <p:spPr/>
        <p:txBody>
          <a:bodyPr/>
          <a:lstStyle/>
          <a:p>
            <a:fld id="{E596A1F9-7AEF-4AEB-9A5D-00D3265C13FC}" type="datetimeFigureOut">
              <a:rPr lang="th-TH" smtClean="0"/>
              <a:t>17/02/64</a:t>
            </a:fld>
            <a:endParaRPr lang="th-TH"/>
          </a:p>
        </p:txBody>
      </p:sp>
      <p:sp>
        <p:nvSpPr>
          <p:cNvPr id="4" name="ตัวแทนท้ายกระดาษ 3"/>
          <p:cNvSpPr>
            <a:spLocks noGrp="1"/>
          </p:cNvSpPr>
          <p:nvPr>
            <p:ph type="ftr" sz="quarter" idx="11"/>
          </p:nvPr>
        </p:nvSpPr>
        <p:spPr/>
        <p:txBody>
          <a:bodyPr/>
          <a:lstStyle/>
          <a:p>
            <a:endParaRPr lang="th-TH"/>
          </a:p>
        </p:txBody>
      </p:sp>
      <p:sp>
        <p:nvSpPr>
          <p:cNvPr id="5" name="ตัวแทนหมายเลขภาพนิ่ง 4"/>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3573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p:cNvSpPr>
            <a:spLocks noGrp="1"/>
          </p:cNvSpPr>
          <p:nvPr>
            <p:ph type="dt" sz="half" idx="10"/>
          </p:nvPr>
        </p:nvSpPr>
        <p:spPr/>
        <p:txBody>
          <a:bodyPr/>
          <a:lstStyle/>
          <a:p>
            <a:fld id="{E596A1F9-7AEF-4AEB-9A5D-00D3265C13FC}" type="datetimeFigureOut">
              <a:rPr lang="th-TH" smtClean="0"/>
              <a:t>17/02/64</a:t>
            </a:fld>
            <a:endParaRPr lang="th-TH"/>
          </a:p>
        </p:txBody>
      </p:sp>
      <p:sp>
        <p:nvSpPr>
          <p:cNvPr id="3" name="ตัวแทนท้ายกระดาษ 2"/>
          <p:cNvSpPr>
            <a:spLocks noGrp="1"/>
          </p:cNvSpPr>
          <p:nvPr>
            <p:ph type="ftr" sz="quarter" idx="11"/>
          </p:nvPr>
        </p:nvSpPr>
        <p:spPr/>
        <p:txBody>
          <a:bodyPr/>
          <a:lstStyle/>
          <a:p>
            <a:endParaRPr lang="th-TH"/>
          </a:p>
        </p:txBody>
      </p:sp>
      <p:sp>
        <p:nvSpPr>
          <p:cNvPr id="4" name="ตัวแทนหมายเลขภาพนิ่ง 3"/>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315415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a:t>คลิกเพื่อแก้ไขลักษณะชื่อเรื่องต้นแบบ</a:t>
            </a:r>
          </a:p>
        </p:txBody>
      </p:sp>
      <p:sp>
        <p:nvSpPr>
          <p:cNvPr id="3" name="ตัวแทน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คลิกเพื่อแก้ไขลักษณะของข้อความต้นแบบ</a:t>
            </a:r>
          </a:p>
        </p:txBody>
      </p:sp>
      <p:sp>
        <p:nvSpPr>
          <p:cNvPr id="5" name="ตัวแทนวันที่ 4"/>
          <p:cNvSpPr>
            <a:spLocks noGrp="1"/>
          </p:cNvSpPr>
          <p:nvPr>
            <p:ph type="dt" sz="half" idx="10"/>
          </p:nvPr>
        </p:nvSpPr>
        <p:spPr/>
        <p:txBody>
          <a:bodyPr/>
          <a:lstStyle/>
          <a:p>
            <a:fld id="{E596A1F9-7AEF-4AEB-9A5D-00D3265C13FC}" type="datetimeFigureOut">
              <a:rPr lang="th-TH" smtClean="0"/>
              <a:t>17/02/64</a:t>
            </a:fld>
            <a:endParaRPr lang="th-TH"/>
          </a:p>
        </p:txBody>
      </p:sp>
      <p:sp>
        <p:nvSpPr>
          <p:cNvPr id="6" name="ตัวแทนท้ายกระดาษ 5"/>
          <p:cNvSpPr>
            <a:spLocks noGrp="1"/>
          </p:cNvSpPr>
          <p:nvPr>
            <p:ph type="ftr" sz="quarter" idx="11"/>
          </p:nvPr>
        </p:nvSpPr>
        <p:spPr/>
        <p:txBody>
          <a:bodyPr/>
          <a:lstStyle/>
          <a:p>
            <a:endParaRPr lang="th-TH"/>
          </a:p>
        </p:txBody>
      </p:sp>
      <p:sp>
        <p:nvSpPr>
          <p:cNvPr id="7" name="ตัวแทนหมายเลขภาพนิ่ง 6"/>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24611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a:t>คลิกเพื่อแก้ไขลักษณะชื่อเรื่องต้นแบบ</a:t>
            </a:r>
          </a:p>
        </p:txBody>
      </p:sp>
      <p:sp>
        <p:nvSpPr>
          <p:cNvPr id="3" name="ตัวแทน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คลิกเพื่อแก้ไขลักษณะของข้อความต้นแบบ</a:t>
            </a:r>
          </a:p>
        </p:txBody>
      </p:sp>
      <p:sp>
        <p:nvSpPr>
          <p:cNvPr id="5" name="ตัวแทนวันที่ 4"/>
          <p:cNvSpPr>
            <a:spLocks noGrp="1"/>
          </p:cNvSpPr>
          <p:nvPr>
            <p:ph type="dt" sz="half" idx="10"/>
          </p:nvPr>
        </p:nvSpPr>
        <p:spPr/>
        <p:txBody>
          <a:bodyPr/>
          <a:lstStyle/>
          <a:p>
            <a:fld id="{E596A1F9-7AEF-4AEB-9A5D-00D3265C13FC}" type="datetimeFigureOut">
              <a:rPr lang="th-TH" smtClean="0"/>
              <a:t>17/02/64</a:t>
            </a:fld>
            <a:endParaRPr lang="th-TH"/>
          </a:p>
        </p:txBody>
      </p:sp>
      <p:sp>
        <p:nvSpPr>
          <p:cNvPr id="6" name="ตัวแทนท้ายกระดาษ 5"/>
          <p:cNvSpPr>
            <a:spLocks noGrp="1"/>
          </p:cNvSpPr>
          <p:nvPr>
            <p:ph type="ftr" sz="quarter" idx="11"/>
          </p:nvPr>
        </p:nvSpPr>
        <p:spPr/>
        <p:txBody>
          <a:bodyPr/>
          <a:lstStyle/>
          <a:p>
            <a:endParaRPr lang="th-TH"/>
          </a:p>
        </p:txBody>
      </p:sp>
      <p:sp>
        <p:nvSpPr>
          <p:cNvPr id="7" name="ตัวแทนหมายเลขภาพนิ่ง 6"/>
          <p:cNvSpPr>
            <a:spLocks noGrp="1"/>
          </p:cNvSpPr>
          <p:nvPr>
            <p:ph type="sldNum" sz="quarter" idx="12"/>
          </p:nvPr>
        </p:nvSpPr>
        <p:spPr/>
        <p:txBody>
          <a:bodyPr/>
          <a:lstStyle/>
          <a:p>
            <a:fld id="{EC90EB70-3DC7-48E7-A9CB-5B5F85C52972}" type="slidenum">
              <a:rPr lang="th-TH" smtClean="0"/>
              <a:t>‹#›</a:t>
            </a:fld>
            <a:endParaRPr lang="th-TH"/>
          </a:p>
        </p:txBody>
      </p:sp>
    </p:spTree>
    <p:extLst>
      <p:ext uri="{BB962C8B-B14F-4D97-AF65-F5344CB8AC3E}">
        <p14:creationId xmlns:p14="http://schemas.microsoft.com/office/powerpoint/2010/main" val="3349974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h-TH"/>
              <a:t>คลิกเพื่อแก้ไขลักษณะชื่อเรื่องต้นแบบ</a:t>
            </a:r>
          </a:p>
        </p:txBody>
      </p:sp>
      <p:sp>
        <p:nvSpPr>
          <p:cNvPr id="3" name="ตัวแทนข้อความ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6A1F9-7AEF-4AEB-9A5D-00D3265C13FC}" type="datetimeFigureOut">
              <a:rPr lang="th-TH" smtClean="0"/>
              <a:t>17/02/64</a:t>
            </a:fld>
            <a:endParaRPr lang="th-TH"/>
          </a:p>
        </p:txBody>
      </p:sp>
      <p:sp>
        <p:nvSpPr>
          <p:cNvPr id="5" name="ตัวแทนท้ายกระดา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ภาพนิ่ง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90EB70-3DC7-48E7-A9CB-5B5F85C52972}" type="slidenum">
              <a:rPr lang="th-TH" smtClean="0"/>
              <a:t>‹#›</a:t>
            </a:fld>
            <a:endParaRPr lang="th-TH"/>
          </a:p>
        </p:txBody>
      </p:sp>
    </p:spTree>
    <p:extLst>
      <p:ext uri="{BB962C8B-B14F-4D97-AF65-F5344CB8AC3E}">
        <p14:creationId xmlns:p14="http://schemas.microsoft.com/office/powerpoint/2010/main" val="3168514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2.png"/><Relationship Id="rId18" Type="http://schemas.microsoft.com/office/2007/relationships/diagramDrawing" Target="../diagrams/drawing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png"/><Relationship Id="rId17" Type="http://schemas.openxmlformats.org/officeDocument/2006/relationships/diagramColors" Target="../diagrams/colors3.xml"/><Relationship Id="rId2" Type="http://schemas.openxmlformats.org/officeDocument/2006/relationships/diagramData" Target="../diagrams/data1.xml"/><Relationship Id="rId16" Type="http://schemas.openxmlformats.org/officeDocument/2006/relationships/diagramQuickStyle" Target="../diagrams/quickStyle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Layout" Target="../diagrams/layout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image" Target="../media/image1.png"/><Relationship Id="rId3" Type="http://schemas.openxmlformats.org/officeDocument/2006/relationships/diagramLayout" Target="../diagrams/layout4.xml"/><Relationship Id="rId7" Type="http://schemas.openxmlformats.org/officeDocument/2006/relationships/image" Target="../media/image3.png"/><Relationship Id="rId12" Type="http://schemas.microsoft.com/office/2007/relationships/diagramDrawing" Target="../diagrams/drawing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openxmlformats.org/officeDocument/2006/relationships/diagramColors" Target="../diagrams/colors5.xml"/><Relationship Id="rId5" Type="http://schemas.openxmlformats.org/officeDocument/2006/relationships/diagramColors" Target="../diagrams/colors4.xml"/><Relationship Id="rId10" Type="http://schemas.openxmlformats.org/officeDocument/2006/relationships/diagramQuickStyle" Target="../diagrams/quickStyle5.xml"/><Relationship Id="rId4" Type="http://schemas.openxmlformats.org/officeDocument/2006/relationships/diagramQuickStyle" Target="../diagrams/quickStyle4.xml"/><Relationship Id="rId9" Type="http://schemas.openxmlformats.org/officeDocument/2006/relationships/diagramLayout" Target="../diagrams/layout5.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7.xml"/><Relationship Id="rId13" Type="http://schemas.openxmlformats.org/officeDocument/2006/relationships/image" Target="../media/image5.png"/><Relationship Id="rId3" Type="http://schemas.openxmlformats.org/officeDocument/2006/relationships/diagramLayout" Target="../diagrams/layout6.xml"/><Relationship Id="rId7" Type="http://schemas.openxmlformats.org/officeDocument/2006/relationships/diagramData" Target="../diagrams/data7.xml"/><Relationship Id="rId12" Type="http://schemas.openxmlformats.org/officeDocument/2006/relationships/image" Target="../media/image4.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9.xml"/><Relationship Id="rId13" Type="http://schemas.openxmlformats.org/officeDocument/2006/relationships/image" Target="../media/image7.png"/><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image" Target="../media/image4.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1.xml"/><Relationship Id="rId13" Type="http://schemas.openxmlformats.org/officeDocument/2006/relationships/image" Target="../media/image8.png"/><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image" Target="../media/image4.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3.xml"/><Relationship Id="rId13" Type="http://schemas.openxmlformats.org/officeDocument/2006/relationships/image" Target="../media/image9.png"/><Relationship Id="rId3" Type="http://schemas.openxmlformats.org/officeDocument/2006/relationships/diagramLayout" Target="../diagrams/layout12.xml"/><Relationship Id="rId7" Type="http://schemas.openxmlformats.org/officeDocument/2006/relationships/diagramData" Target="../diagrams/data13.xml"/><Relationship Id="rId12" Type="http://schemas.openxmlformats.org/officeDocument/2006/relationships/image" Target="../media/image4.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ไดอะแกรม 12"/>
          <p:cNvGraphicFramePr/>
          <p:nvPr>
            <p:extLst>
              <p:ext uri="{D42A27DB-BD31-4B8C-83A1-F6EECF244321}">
                <p14:modId xmlns:p14="http://schemas.microsoft.com/office/powerpoint/2010/main" val="2425785530"/>
              </p:ext>
            </p:extLst>
          </p:nvPr>
        </p:nvGraphicFramePr>
        <p:xfrm>
          <a:off x="179512" y="557680"/>
          <a:ext cx="1656184" cy="4527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ไดอะแกรม 14"/>
          <p:cNvGraphicFramePr/>
          <p:nvPr>
            <p:extLst>
              <p:ext uri="{D42A27DB-BD31-4B8C-83A1-F6EECF244321}">
                <p14:modId xmlns:p14="http://schemas.microsoft.com/office/powerpoint/2010/main" val="1472527793"/>
              </p:ext>
            </p:extLst>
          </p:nvPr>
        </p:nvGraphicFramePr>
        <p:xfrm>
          <a:off x="2267744" y="481173"/>
          <a:ext cx="1872209" cy="48245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21" name="Picture 2"/>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0844" t="18057" r="23201" b="10243"/>
          <a:stretch/>
        </p:blipFill>
        <p:spPr bwMode="auto">
          <a:xfrm>
            <a:off x="683568" y="116632"/>
            <a:ext cx="605164" cy="441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984282" y="112131"/>
            <a:ext cx="579606" cy="2925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4" name="ลูกศรเชื่อมต่อแบบตรง 33"/>
          <p:cNvCxnSpPr/>
          <p:nvPr/>
        </p:nvCxnSpPr>
        <p:spPr>
          <a:xfrm>
            <a:off x="1763688" y="1052736"/>
            <a:ext cx="576064" cy="0"/>
          </a:xfrm>
          <a:prstGeom prst="straightConnector1">
            <a:avLst/>
          </a:prstGeom>
          <a:ln w="28575">
            <a:solidFill>
              <a:srgbClr val="C1312D"/>
            </a:solidFill>
            <a:tailEnd type="arrow"/>
          </a:ln>
        </p:spPr>
        <p:style>
          <a:lnRef idx="1">
            <a:schemeClr val="accent1"/>
          </a:lnRef>
          <a:fillRef idx="0">
            <a:schemeClr val="accent1"/>
          </a:fillRef>
          <a:effectRef idx="0">
            <a:schemeClr val="accent1"/>
          </a:effectRef>
          <a:fontRef idx="minor">
            <a:schemeClr val="tx1"/>
          </a:fontRef>
        </p:style>
      </p:cxnSp>
      <p:cxnSp>
        <p:nvCxnSpPr>
          <p:cNvPr id="36" name="ลูกศรเชื่อมต่อแบบตรง 35"/>
          <p:cNvCxnSpPr/>
          <p:nvPr/>
        </p:nvCxnSpPr>
        <p:spPr>
          <a:xfrm>
            <a:off x="1763688" y="1772816"/>
            <a:ext cx="576064" cy="28803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8" name="ลูกศรเชื่อมต่อแบบตรง 37"/>
          <p:cNvCxnSpPr/>
          <p:nvPr/>
        </p:nvCxnSpPr>
        <p:spPr>
          <a:xfrm>
            <a:off x="1763688" y="2713421"/>
            <a:ext cx="576064" cy="45005"/>
          </a:xfrm>
          <a:prstGeom prst="straightConnector1">
            <a:avLst/>
          </a:prstGeom>
          <a:ln w="28575">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ลูกศรเชื่อมต่อแบบตรง 41"/>
          <p:cNvCxnSpPr/>
          <p:nvPr/>
        </p:nvCxnSpPr>
        <p:spPr>
          <a:xfrm>
            <a:off x="1763688" y="3519156"/>
            <a:ext cx="576064" cy="55406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4" name="ลูกศรเชื่อมต่อแบบตรง 43"/>
          <p:cNvCxnSpPr/>
          <p:nvPr/>
        </p:nvCxnSpPr>
        <p:spPr>
          <a:xfrm>
            <a:off x="1763688" y="4437112"/>
            <a:ext cx="648072" cy="504056"/>
          </a:xfrm>
          <a:prstGeom prst="straightConnector1">
            <a:avLst/>
          </a:prstGeom>
          <a:ln w="28575">
            <a:solidFill>
              <a:srgbClr val="FFCC00"/>
            </a:solidFill>
            <a:tailEnd type="arrow"/>
          </a:ln>
        </p:spPr>
        <p:style>
          <a:lnRef idx="1">
            <a:schemeClr val="accent1"/>
          </a:lnRef>
          <a:fillRef idx="0">
            <a:schemeClr val="accent1"/>
          </a:fillRef>
          <a:effectRef idx="0">
            <a:schemeClr val="accent1"/>
          </a:effectRef>
          <a:fontRef idx="minor">
            <a:schemeClr val="tx1"/>
          </a:fontRef>
        </p:style>
      </p:cxnSp>
      <p:sp>
        <p:nvSpPr>
          <p:cNvPr id="50" name="สี่เหลี่ยมผืนผ้า 49"/>
          <p:cNvSpPr/>
          <p:nvPr/>
        </p:nvSpPr>
        <p:spPr>
          <a:xfrm>
            <a:off x="4355976" y="67996"/>
            <a:ext cx="4536504" cy="1569660"/>
          </a:xfrm>
          <a:prstGeom prst="rect">
            <a:avLst/>
          </a:prstGeom>
        </p:spPr>
        <p:txBody>
          <a:bodyPr wrap="square">
            <a:spAutoFit/>
          </a:bodyPr>
          <a:lstStyle/>
          <a:p>
            <a:r>
              <a:rPr lang="en-US" sz="800" b="1" dirty="0"/>
              <a:t>1. Be aware of own values and beliefs and not judges others based on own values and beliefs. Provide nursing care with respect for personal values and beliefs as well as human dignity.</a:t>
            </a:r>
          </a:p>
          <a:p>
            <a:r>
              <a:rPr lang="en-US" sz="800" b="1" dirty="0"/>
              <a:t>2. Realize own limitations; consult the appropriate expert. Never take risks which may adversely affect patients.</a:t>
            </a:r>
          </a:p>
          <a:p>
            <a:r>
              <a:rPr lang="en-US" sz="800" b="1" dirty="0"/>
              <a:t>3. Be accountable for all outcomes of personal nursing practices.</a:t>
            </a:r>
          </a:p>
          <a:p>
            <a:r>
              <a:rPr lang="en-US" sz="800" b="1" dirty="0"/>
              <a:t>4. Advocate for patients/clients to be informed of their rights and to understand them.</a:t>
            </a:r>
          </a:p>
          <a:p>
            <a:r>
              <a:rPr lang="en-US" sz="800" b="1" dirty="0"/>
              <a:t>5. Take appropriate actions to protect patients/clients who are vulnerable to violation of rights, immoral and unethical practices.</a:t>
            </a:r>
          </a:p>
          <a:p>
            <a:r>
              <a:rPr lang="en-US" sz="800" b="1" dirty="0"/>
              <a:t>6. Analyze, decide and perform nursing practices ethically and legally in the situation with ethical and simple legal conflicts.</a:t>
            </a:r>
          </a:p>
          <a:p>
            <a:r>
              <a:rPr lang="en-US" sz="800" b="1" dirty="0"/>
              <a:t>7. Practice nursing care within the code of professional conduct and in respect to relevant laws and regulations for the optimal benefits of clients, while maintaining kindness and compassion.</a:t>
            </a:r>
            <a:endParaRPr lang="th-TH" sz="800" b="1" dirty="0"/>
          </a:p>
        </p:txBody>
      </p:sp>
      <p:sp>
        <p:nvSpPr>
          <p:cNvPr id="51" name="วงเล็บปีกกาซ้าย 50"/>
          <p:cNvSpPr/>
          <p:nvPr/>
        </p:nvSpPr>
        <p:spPr>
          <a:xfrm>
            <a:off x="4211960" y="44624"/>
            <a:ext cx="288032" cy="1519426"/>
          </a:xfrm>
          <a:prstGeom prst="leftBrace">
            <a:avLst>
              <a:gd name="adj1" fmla="val 48016"/>
              <a:gd name="adj2" fmla="val 56289"/>
            </a:avLst>
          </a:prstGeom>
          <a:ln w="28575">
            <a:solidFill>
              <a:srgbClr val="9B1A8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52" name="สี่เหลี่ยมผืนผ้า 51"/>
          <p:cNvSpPr/>
          <p:nvPr/>
        </p:nvSpPr>
        <p:spPr>
          <a:xfrm>
            <a:off x="5400600" y="1583844"/>
            <a:ext cx="3131840" cy="707886"/>
          </a:xfrm>
          <a:prstGeom prst="rect">
            <a:avLst/>
          </a:prstGeom>
        </p:spPr>
        <p:txBody>
          <a:bodyPr wrap="square">
            <a:spAutoFit/>
          </a:bodyPr>
          <a:lstStyle/>
          <a:p>
            <a:r>
              <a:rPr lang="en-US" sz="800" b="1" dirty="0"/>
              <a:t>1.Knowledge and ability in nursing process</a:t>
            </a:r>
          </a:p>
          <a:p>
            <a:r>
              <a:rPr lang="en-US" sz="800" b="1" dirty="0"/>
              <a:t>2.Knowledge and ability in Health Promotion and Disease Prevention</a:t>
            </a:r>
          </a:p>
          <a:p>
            <a:r>
              <a:rPr lang="en-US" sz="800" b="1" dirty="0"/>
              <a:t>3.Knowledge and ability in providing continuing Care to Ill Clients</a:t>
            </a:r>
          </a:p>
          <a:p>
            <a:r>
              <a:rPr lang="en-US" sz="800" b="1" dirty="0"/>
              <a:t>4.Knowledge and ability in Family Nursing and Midwifery</a:t>
            </a:r>
          </a:p>
          <a:p>
            <a:r>
              <a:rPr lang="en-US" sz="800" b="1" dirty="0"/>
              <a:t>5.Procedures and skills/techniques of general nursing practices.</a:t>
            </a:r>
          </a:p>
        </p:txBody>
      </p:sp>
      <p:sp>
        <p:nvSpPr>
          <p:cNvPr id="53" name="วงเล็บปีกกาซ้าย 52"/>
          <p:cNvSpPr/>
          <p:nvPr/>
        </p:nvSpPr>
        <p:spPr>
          <a:xfrm>
            <a:off x="4211960" y="1612418"/>
            <a:ext cx="2088232" cy="666285"/>
          </a:xfrm>
          <a:prstGeom prst="leftBrace">
            <a:avLst>
              <a:gd name="adj1" fmla="val 9728"/>
              <a:gd name="adj2" fmla="val 50000"/>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54" name="สี่เหลี่ยมผืนผ้า 53"/>
          <p:cNvSpPr/>
          <p:nvPr/>
        </p:nvSpPr>
        <p:spPr>
          <a:xfrm>
            <a:off x="4325305" y="4222908"/>
            <a:ext cx="4823520" cy="1446550"/>
          </a:xfrm>
          <a:prstGeom prst="rect">
            <a:avLst/>
          </a:prstGeom>
        </p:spPr>
        <p:txBody>
          <a:bodyPr wrap="square">
            <a:spAutoFit/>
          </a:bodyPr>
          <a:lstStyle/>
          <a:p>
            <a:r>
              <a:rPr lang="en-US" sz="800" b="1" dirty="0"/>
              <a:t>1. Professional personality : a) trustworthy, b) responsible, honest and self-disciplined c) Possess analytical skills and clinical judgment d) emotional maturity and control, and argue with reason e) good health practices and demonstrate own health risk reduction f) willingly and enthusiastically g)  culturally sensitive  h) aware of rights and duties of the nursing profession, protect own rights </a:t>
            </a:r>
          </a:p>
          <a:p>
            <a:r>
              <a:rPr lang="en-US" sz="800" b="1" dirty="0"/>
              <a:t>2. Continuation of self development : a) Employ self analysis and assessment, accept criticism and use them for self development b) Seeking opportunity for lifelong learning c) Acquire nursing and relevant knowledge and apply.</a:t>
            </a:r>
          </a:p>
          <a:p>
            <a:r>
              <a:rPr lang="en-US" sz="800" b="1" dirty="0"/>
              <a:t>3. Possess a positive attitude towards the nursing profession : Take pride; retain ideology and faith in the profession, b) be a member of a professional organization c) Express opinions and provide suggestions useful for the profession and the operations of the organization d) protect the interest of the public, organization, and the profession</a:t>
            </a:r>
          </a:p>
        </p:txBody>
      </p:sp>
      <p:sp>
        <p:nvSpPr>
          <p:cNvPr id="55" name="วงเล็บปีกกาซ้าย 54"/>
          <p:cNvSpPr/>
          <p:nvPr/>
        </p:nvSpPr>
        <p:spPr>
          <a:xfrm>
            <a:off x="4202349" y="4244105"/>
            <a:ext cx="245913" cy="1404156"/>
          </a:xfrm>
          <a:prstGeom prst="leftBrace">
            <a:avLst>
              <a:gd name="adj1" fmla="val 32143"/>
              <a:gd name="adj2" fmla="val 47286"/>
            </a:avLst>
          </a:prstGeom>
          <a:ln w="28575">
            <a:solidFill>
              <a:srgbClr val="FFCC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56" name="สี่เหลี่ยมผืนผ้า 55"/>
          <p:cNvSpPr/>
          <p:nvPr/>
        </p:nvSpPr>
        <p:spPr>
          <a:xfrm>
            <a:off x="4355976" y="2209365"/>
            <a:ext cx="3384376" cy="584775"/>
          </a:xfrm>
          <a:prstGeom prst="rect">
            <a:avLst/>
          </a:prstGeom>
        </p:spPr>
        <p:txBody>
          <a:bodyPr wrap="square">
            <a:spAutoFit/>
          </a:bodyPr>
          <a:lstStyle/>
          <a:p>
            <a:r>
              <a:rPr lang="en-US" sz="800" b="1" dirty="0"/>
              <a:t>1. Leadership skills</a:t>
            </a:r>
          </a:p>
          <a:p>
            <a:r>
              <a:rPr lang="en-US" sz="800" b="1" dirty="0"/>
              <a:t>2. Nursing practice management and quality improvement</a:t>
            </a:r>
          </a:p>
          <a:p>
            <a:r>
              <a:rPr lang="en-US" sz="800" b="1" dirty="0"/>
              <a:t>3. Teamwork</a:t>
            </a:r>
          </a:p>
          <a:p>
            <a:r>
              <a:rPr lang="en-US" sz="800" b="1" dirty="0"/>
              <a:t>4. Optimal Resource Utilization</a:t>
            </a:r>
          </a:p>
        </p:txBody>
      </p:sp>
      <p:sp>
        <p:nvSpPr>
          <p:cNvPr id="57" name="วงเล็บปีกกาซ้าย 56"/>
          <p:cNvSpPr/>
          <p:nvPr/>
        </p:nvSpPr>
        <p:spPr>
          <a:xfrm>
            <a:off x="4212468" y="2204864"/>
            <a:ext cx="360040" cy="584775"/>
          </a:xfrm>
          <a:prstGeom prst="leftBrace">
            <a:avLst>
              <a:gd name="adj1" fmla="val 11403"/>
              <a:gd name="adj2" fmla="val 72804"/>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ln>
                <a:solidFill>
                  <a:srgbClr val="00B0F0"/>
                </a:solidFill>
              </a:ln>
            </a:endParaRPr>
          </a:p>
        </p:txBody>
      </p:sp>
      <p:sp>
        <p:nvSpPr>
          <p:cNvPr id="58" name="สี่เหลี่ยมผืนผ้า 57"/>
          <p:cNvSpPr/>
          <p:nvPr/>
        </p:nvSpPr>
        <p:spPr>
          <a:xfrm>
            <a:off x="4608512" y="2857437"/>
            <a:ext cx="4499992" cy="1323439"/>
          </a:xfrm>
          <a:prstGeom prst="rect">
            <a:avLst/>
          </a:prstGeom>
        </p:spPr>
        <p:txBody>
          <a:bodyPr wrap="square">
            <a:spAutoFit/>
          </a:bodyPr>
          <a:lstStyle/>
          <a:p>
            <a:r>
              <a:rPr lang="en-US" sz="800" b="1" dirty="0"/>
              <a:t>1. Realize own understanding and able to judge the knowledge gap, ask meaningful questions which lead to development of knowledge in nursing practices.</a:t>
            </a:r>
          </a:p>
          <a:p>
            <a:r>
              <a:rPr lang="en-US" sz="800" b="1" dirty="0"/>
              <a:t>2. Use the appropriate means in searching for knowledge. Summarize main ideas from a text book, professional articles or simple research. Apply them in nursing practices.</a:t>
            </a:r>
          </a:p>
          <a:p>
            <a:r>
              <a:rPr lang="en-US" sz="800" b="1" dirty="0"/>
              <a:t>3. Synthesize knowledge from personal experiences and be able to disseminate knowledge to others.</a:t>
            </a:r>
          </a:p>
          <a:p>
            <a:r>
              <a:rPr lang="en-US" sz="800" b="1" dirty="0"/>
              <a:t>4. Share knowledge and information with colleagues and concerning staff to improve work and resolve work related problem</a:t>
            </a:r>
          </a:p>
          <a:p>
            <a:r>
              <a:rPr lang="en-US" sz="800" b="1" dirty="0"/>
              <a:t>5. Cooperate in research which is beneficial to patients, organization and society with respect to the rights of research objects and the code of ethics of researcher.</a:t>
            </a:r>
          </a:p>
          <a:p>
            <a:r>
              <a:rPr lang="en-US" sz="800" b="1" dirty="0"/>
              <a:t>6. Utilize research methods in pursuit of knowledge to improve work.</a:t>
            </a:r>
          </a:p>
        </p:txBody>
      </p:sp>
      <p:sp>
        <p:nvSpPr>
          <p:cNvPr id="59" name="วงเล็บปีกกาซ้าย 58"/>
          <p:cNvSpPr/>
          <p:nvPr/>
        </p:nvSpPr>
        <p:spPr>
          <a:xfrm>
            <a:off x="4211959" y="2852936"/>
            <a:ext cx="792089" cy="1327940"/>
          </a:xfrm>
          <a:prstGeom prst="leftBrace">
            <a:avLst>
              <a:gd name="adj1" fmla="val 8333"/>
              <a:gd name="adj2" fmla="val 76861"/>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graphicFrame>
        <p:nvGraphicFramePr>
          <p:cNvPr id="61" name="ไดอะแกรม 60"/>
          <p:cNvGraphicFramePr/>
          <p:nvPr>
            <p:extLst>
              <p:ext uri="{D42A27DB-BD31-4B8C-83A1-F6EECF244321}">
                <p14:modId xmlns:p14="http://schemas.microsoft.com/office/powerpoint/2010/main" val="2432200265"/>
              </p:ext>
            </p:extLst>
          </p:nvPr>
        </p:nvGraphicFramePr>
        <p:xfrm>
          <a:off x="107504" y="5805264"/>
          <a:ext cx="9001000" cy="108012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74" name="มนมุมสี่เหลี่ยมผืนผ้าด้านเดียวกัน 4"/>
          <p:cNvSpPr/>
          <p:nvPr/>
        </p:nvSpPr>
        <p:spPr>
          <a:xfrm>
            <a:off x="770454" y="6218745"/>
            <a:ext cx="1433746" cy="522623"/>
          </a:xfrm>
          <a:prstGeom prst="rect">
            <a:avLst/>
          </a:prstGeom>
          <a:solidFill>
            <a:schemeClr val="accent5">
              <a:lumMod val="60000"/>
              <a:lumOff val="4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160" tIns="30480" rIns="10160" bIns="10160" numCol="1" spcCol="1270" anchor="t" anchorCtr="0">
            <a:noAutofit/>
          </a:bodyPr>
          <a:lstStyle/>
          <a:p>
            <a:pPr marL="57150" lvl="1" indent="-57150" algn="l" defTabSz="355600">
              <a:lnSpc>
                <a:spcPct val="90000"/>
              </a:lnSpc>
              <a:spcBef>
                <a:spcPct val="0"/>
              </a:spcBef>
              <a:spcAft>
                <a:spcPct val="15000"/>
              </a:spcAft>
              <a:buChar char="••"/>
            </a:pPr>
            <a:endParaRPr lang="en-US" sz="800" kern="1200" dirty="0"/>
          </a:p>
          <a:p>
            <a:pPr marL="57150" lvl="1" indent="-57150" algn="l" defTabSz="355600">
              <a:lnSpc>
                <a:spcPct val="90000"/>
              </a:lnSpc>
              <a:spcBef>
                <a:spcPct val="0"/>
              </a:spcBef>
              <a:spcAft>
                <a:spcPct val="15000"/>
              </a:spcAft>
              <a:buChar char="••"/>
            </a:pPr>
            <a:r>
              <a:rPr lang="en-US" sz="800" kern="1200" dirty="0"/>
              <a:t>Communication</a:t>
            </a:r>
            <a:endParaRPr lang="th-TH" sz="800" kern="1200" dirty="0"/>
          </a:p>
          <a:p>
            <a:pPr marL="57150" lvl="1" indent="-57150" algn="l" defTabSz="355600">
              <a:lnSpc>
                <a:spcPct val="90000"/>
              </a:lnSpc>
              <a:spcBef>
                <a:spcPct val="0"/>
              </a:spcBef>
              <a:spcAft>
                <a:spcPct val="15000"/>
              </a:spcAft>
              <a:buChar char="••"/>
            </a:pPr>
            <a:r>
              <a:rPr lang="en-US" sz="800" kern="1200" dirty="0"/>
              <a:t>Relationship building</a:t>
            </a:r>
            <a:endParaRPr lang="th-TH" sz="800" kern="1200" dirty="0"/>
          </a:p>
        </p:txBody>
      </p:sp>
      <p:sp>
        <p:nvSpPr>
          <p:cNvPr id="72" name="สี่เหลี่ยมผืนผ้า 71"/>
          <p:cNvSpPr/>
          <p:nvPr/>
        </p:nvSpPr>
        <p:spPr>
          <a:xfrm>
            <a:off x="107504" y="5754889"/>
            <a:ext cx="1088584" cy="535864"/>
          </a:xfrm>
          <a:prstGeom prst="rect">
            <a:avLst/>
          </a:prstGeom>
          <a:solidFill>
            <a:schemeClr val="accent5">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34290" tIns="0" rIns="11430" bIns="0" numCol="1" spcCol="1270" anchor="ctr" anchorCtr="0">
            <a:noAutofit/>
          </a:bodyPr>
          <a:lstStyle/>
          <a:p>
            <a:pPr lvl="0" algn="l" defTabSz="400050">
              <a:lnSpc>
                <a:spcPct val="90000"/>
              </a:lnSpc>
              <a:spcBef>
                <a:spcPct val="0"/>
              </a:spcBef>
              <a:spcAft>
                <a:spcPct val="35000"/>
              </a:spcAft>
            </a:pPr>
            <a:r>
              <a:rPr lang="en-US" sz="900" b="1" kern="1200" dirty="0"/>
              <a:t>+ #1;  Communication and Relationship</a:t>
            </a:r>
            <a:endParaRPr lang="th-TH" sz="900" b="1" kern="1200" dirty="0"/>
          </a:p>
        </p:txBody>
      </p:sp>
      <p:sp>
        <p:nvSpPr>
          <p:cNvPr id="80" name="มนมุมสี่เหลี่ยมผืนผ้าด้านเดียวกัน 4"/>
          <p:cNvSpPr/>
          <p:nvPr/>
        </p:nvSpPr>
        <p:spPr>
          <a:xfrm>
            <a:off x="3102664" y="6022821"/>
            <a:ext cx="2693472" cy="754689"/>
          </a:xfrm>
          <a:prstGeom prst="rect">
            <a:avLst/>
          </a:prstGeom>
          <a:solidFill>
            <a:schemeClr val="accent5">
              <a:lumMod val="60000"/>
              <a:lumOff val="4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160" tIns="30480" rIns="10160" bIns="10160" numCol="1" spcCol="1270" anchor="t" anchorCtr="0">
            <a:noAutofit/>
          </a:bodyPr>
          <a:lstStyle/>
          <a:p>
            <a:pPr marL="57150" lvl="1" indent="-57150" algn="l" defTabSz="355600">
              <a:lnSpc>
                <a:spcPct val="90000"/>
              </a:lnSpc>
              <a:spcBef>
                <a:spcPct val="0"/>
              </a:spcBef>
              <a:spcAft>
                <a:spcPct val="15000"/>
              </a:spcAft>
              <a:buChar char="••"/>
            </a:pPr>
            <a:endParaRPr lang="en-US" sz="800" kern="1200" dirty="0"/>
          </a:p>
          <a:p>
            <a:pPr marL="57150" lvl="1" indent="-57150" algn="l" defTabSz="355600">
              <a:lnSpc>
                <a:spcPct val="90000"/>
              </a:lnSpc>
              <a:spcBef>
                <a:spcPct val="0"/>
              </a:spcBef>
              <a:spcAft>
                <a:spcPct val="15000"/>
              </a:spcAft>
              <a:buChar char="••"/>
            </a:pPr>
            <a:r>
              <a:rPr lang="en-US" sz="800" kern="1200" dirty="0"/>
              <a:t>Knowledge and ability  to use basic computer programs</a:t>
            </a:r>
            <a:endParaRPr lang="th-TH" sz="800" kern="1200" dirty="0"/>
          </a:p>
          <a:p>
            <a:pPr marL="57150" lvl="1" indent="-57150" algn="l" defTabSz="355600">
              <a:lnSpc>
                <a:spcPct val="90000"/>
              </a:lnSpc>
              <a:spcBef>
                <a:spcPct val="0"/>
              </a:spcBef>
              <a:spcAft>
                <a:spcPct val="15000"/>
              </a:spcAft>
              <a:buChar char="••"/>
            </a:pPr>
            <a:r>
              <a:rPr lang="en-US" sz="800" kern="1200" dirty="0"/>
              <a:t>Nursing and health information searching</a:t>
            </a:r>
            <a:endParaRPr lang="th-TH" sz="800" kern="1200" dirty="0"/>
          </a:p>
          <a:p>
            <a:pPr marL="57150" lvl="1" indent="-57150" algn="l" defTabSz="355600">
              <a:lnSpc>
                <a:spcPct val="90000"/>
              </a:lnSpc>
              <a:spcBef>
                <a:spcPct val="0"/>
              </a:spcBef>
              <a:spcAft>
                <a:spcPct val="15000"/>
              </a:spcAft>
              <a:buChar char="••"/>
            </a:pPr>
            <a:r>
              <a:rPr lang="en-US" sz="800" kern="1200" dirty="0"/>
              <a:t>Participate in data correcting and health  information system development</a:t>
            </a:r>
            <a:endParaRPr lang="th-TH" sz="800" kern="1200" dirty="0"/>
          </a:p>
        </p:txBody>
      </p:sp>
      <p:sp>
        <p:nvSpPr>
          <p:cNvPr id="78" name="สี่เหลี่ยมผืนผ้า 77"/>
          <p:cNvSpPr/>
          <p:nvPr/>
        </p:nvSpPr>
        <p:spPr>
          <a:xfrm>
            <a:off x="2555776" y="5697114"/>
            <a:ext cx="1044117" cy="396182"/>
          </a:xfrm>
          <a:prstGeom prst="rect">
            <a:avLst/>
          </a:prstGeom>
          <a:solidFill>
            <a:schemeClr val="accent5">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34290" tIns="0" rIns="11430" bIns="0" numCol="1" spcCol="1270" anchor="ctr" anchorCtr="0">
            <a:noAutofit/>
          </a:bodyPr>
          <a:lstStyle/>
          <a:p>
            <a:pPr lvl="0" algn="ctr" defTabSz="400050">
              <a:lnSpc>
                <a:spcPct val="90000"/>
              </a:lnSpc>
              <a:spcBef>
                <a:spcPct val="0"/>
              </a:spcBef>
              <a:spcAft>
                <a:spcPct val="35000"/>
              </a:spcAft>
            </a:pPr>
            <a:r>
              <a:rPr lang="en-US" sz="900" b="1" kern="1200" dirty="0"/>
              <a:t>+ #2.  Technology and Information Competencies</a:t>
            </a:r>
            <a:endParaRPr lang="th-TH" sz="900" b="1" kern="1200" dirty="0"/>
          </a:p>
        </p:txBody>
      </p:sp>
      <p:sp>
        <p:nvSpPr>
          <p:cNvPr id="86" name="มนมุมสี่เหลี่ยมผืนผ้าด้านเดียวกัน 4"/>
          <p:cNvSpPr/>
          <p:nvPr/>
        </p:nvSpPr>
        <p:spPr>
          <a:xfrm>
            <a:off x="6300193" y="5933524"/>
            <a:ext cx="2664296" cy="879852"/>
          </a:xfrm>
          <a:prstGeom prst="rect">
            <a:avLst/>
          </a:prstGeom>
          <a:solidFill>
            <a:schemeClr val="accent5">
              <a:lumMod val="60000"/>
              <a:lumOff val="4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160" tIns="30480" rIns="10160" bIns="10160" numCol="1" spcCol="1270" anchor="t" anchorCtr="0">
            <a:noAutofit/>
          </a:bodyPr>
          <a:lstStyle/>
          <a:p>
            <a:pPr marL="57150" lvl="1" indent="-57150" algn="l" defTabSz="355600">
              <a:lnSpc>
                <a:spcPct val="90000"/>
              </a:lnSpc>
              <a:spcBef>
                <a:spcPct val="0"/>
              </a:spcBef>
              <a:spcAft>
                <a:spcPct val="15000"/>
              </a:spcAft>
              <a:buChar char="••"/>
            </a:pPr>
            <a:endParaRPr lang="en-US" sz="800" kern="1200" dirty="0"/>
          </a:p>
          <a:p>
            <a:pPr marL="57150" lvl="1" indent="-57150" algn="l" defTabSz="355600">
              <a:lnSpc>
                <a:spcPct val="90000"/>
              </a:lnSpc>
              <a:spcBef>
                <a:spcPct val="0"/>
              </a:spcBef>
              <a:spcAft>
                <a:spcPct val="15000"/>
              </a:spcAft>
              <a:buChar char="••"/>
            </a:pPr>
            <a:r>
              <a:rPr lang="en-US" sz="800" kern="1200" dirty="0"/>
              <a:t>Follow social, economic and political changes regularly</a:t>
            </a:r>
            <a:endParaRPr lang="th-TH" sz="800" kern="1200" dirty="0"/>
          </a:p>
          <a:p>
            <a:pPr marL="57150" lvl="1" indent="-57150" algn="l" defTabSz="355600">
              <a:lnSpc>
                <a:spcPct val="90000"/>
              </a:lnSpc>
              <a:spcBef>
                <a:spcPct val="0"/>
              </a:spcBef>
              <a:spcAft>
                <a:spcPct val="15000"/>
              </a:spcAft>
              <a:buChar char="••"/>
            </a:pPr>
            <a:r>
              <a:rPr lang="en-US" sz="800" kern="1200" dirty="0"/>
              <a:t>Analyze and evaluate information and changes in society,</a:t>
            </a:r>
            <a:endParaRPr lang="th-TH" sz="800" kern="1200" dirty="0"/>
          </a:p>
          <a:p>
            <a:pPr marL="57150" lvl="1" indent="-57150" algn="l" defTabSz="355600">
              <a:lnSpc>
                <a:spcPct val="90000"/>
              </a:lnSpc>
              <a:spcBef>
                <a:spcPct val="0"/>
              </a:spcBef>
              <a:spcAft>
                <a:spcPct val="15000"/>
              </a:spcAft>
              <a:buChar char="••"/>
            </a:pPr>
            <a:r>
              <a:rPr lang="en-US" sz="800" kern="1200" dirty="0"/>
              <a:t>Participate in the development of health policies</a:t>
            </a:r>
            <a:endParaRPr lang="th-TH" sz="800" kern="1200" dirty="0"/>
          </a:p>
          <a:p>
            <a:pPr marL="57150" lvl="1" indent="-57150" algn="l" defTabSz="355600">
              <a:lnSpc>
                <a:spcPct val="90000"/>
              </a:lnSpc>
              <a:spcBef>
                <a:spcPct val="0"/>
              </a:spcBef>
              <a:spcAft>
                <a:spcPct val="15000"/>
              </a:spcAft>
              <a:buChar char="••"/>
            </a:pPr>
            <a:r>
              <a:rPr lang="en-US" sz="800" kern="1200" dirty="0"/>
              <a:t>Adapt to social and cultural contexts</a:t>
            </a:r>
            <a:endParaRPr lang="th-TH" sz="800" kern="1200" dirty="0"/>
          </a:p>
          <a:p>
            <a:pPr marL="57150" lvl="1" indent="-57150" algn="l" defTabSz="355600">
              <a:lnSpc>
                <a:spcPct val="90000"/>
              </a:lnSpc>
              <a:spcBef>
                <a:spcPct val="0"/>
              </a:spcBef>
              <a:spcAft>
                <a:spcPct val="15000"/>
              </a:spcAft>
              <a:buChar char="••"/>
            </a:pPr>
            <a:r>
              <a:rPr lang="en-US" sz="800" kern="1200" dirty="0"/>
              <a:t>Maintain and promote national values and culture</a:t>
            </a:r>
            <a:endParaRPr lang="th-TH" sz="800" kern="1200" dirty="0"/>
          </a:p>
        </p:txBody>
      </p:sp>
      <p:sp>
        <p:nvSpPr>
          <p:cNvPr id="84" name="สี่เหลี่ยมผืนผ้า 83"/>
          <p:cNvSpPr/>
          <p:nvPr/>
        </p:nvSpPr>
        <p:spPr>
          <a:xfrm>
            <a:off x="4524352" y="5013176"/>
            <a:ext cx="3431114" cy="95391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0" rIns="11430" bIns="0" numCol="1" spcCol="1270" anchor="ctr" anchorCtr="0">
            <a:noAutofit/>
          </a:bodyPr>
          <a:lstStyle/>
          <a:p>
            <a:pPr lvl="0" algn="l" defTabSz="400050">
              <a:lnSpc>
                <a:spcPct val="90000"/>
              </a:lnSpc>
              <a:spcBef>
                <a:spcPct val="0"/>
              </a:spcBef>
              <a:spcAft>
                <a:spcPct val="35000"/>
              </a:spcAft>
            </a:pPr>
            <a:r>
              <a:rPr lang="en-US" sz="900" kern="1200" dirty="0"/>
              <a:t>+ Social Competency</a:t>
            </a:r>
            <a:endParaRPr lang="th-TH" sz="900" kern="1200" dirty="0"/>
          </a:p>
        </p:txBody>
      </p:sp>
      <p:grpSp>
        <p:nvGrpSpPr>
          <p:cNvPr id="87" name="กลุ่ม 86"/>
          <p:cNvGrpSpPr/>
          <p:nvPr/>
        </p:nvGrpSpPr>
        <p:grpSpPr>
          <a:xfrm>
            <a:off x="5867636" y="5589240"/>
            <a:ext cx="1008620" cy="423667"/>
            <a:chOff x="2090754" y="248937"/>
            <a:chExt cx="1768561" cy="567683"/>
          </a:xfrm>
          <a:solidFill>
            <a:schemeClr val="accent5">
              <a:lumMod val="75000"/>
            </a:schemeClr>
          </a:solidFill>
        </p:grpSpPr>
        <p:sp>
          <p:nvSpPr>
            <p:cNvPr id="88" name="สี่เหลี่ยมผืนผ้า 87"/>
            <p:cNvSpPr/>
            <p:nvPr/>
          </p:nvSpPr>
          <p:spPr>
            <a:xfrm>
              <a:off x="2090754" y="248937"/>
              <a:ext cx="1768561" cy="567683"/>
            </a:xfrm>
            <a:prstGeom prst="rect">
              <a:avLst/>
            </a:prstGeom>
            <a:grp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9" name="สี่เหลี่ยมผืนผ้า 88"/>
            <p:cNvSpPr/>
            <p:nvPr/>
          </p:nvSpPr>
          <p:spPr>
            <a:xfrm>
              <a:off x="2090754" y="248937"/>
              <a:ext cx="1245465" cy="56768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34290" tIns="0" rIns="11430" bIns="0" numCol="1" spcCol="1270" anchor="ctr" anchorCtr="0">
              <a:noAutofit/>
            </a:bodyPr>
            <a:lstStyle/>
            <a:p>
              <a:pPr lvl="0" algn="l" defTabSz="400050">
                <a:lnSpc>
                  <a:spcPct val="90000"/>
                </a:lnSpc>
                <a:spcBef>
                  <a:spcPct val="0"/>
                </a:spcBef>
                <a:spcAft>
                  <a:spcPct val="35000"/>
                </a:spcAft>
              </a:pPr>
              <a:r>
                <a:rPr lang="en-US" sz="900" b="1" kern="1200" dirty="0"/>
                <a:t>+ #3.  Social  competency</a:t>
              </a:r>
              <a:endParaRPr lang="th-TH" sz="900" b="1" kern="1200" dirty="0"/>
            </a:p>
          </p:txBody>
        </p:sp>
      </p:grpSp>
    </p:spTree>
    <p:extLst>
      <p:ext uri="{BB962C8B-B14F-4D97-AF65-F5344CB8AC3E}">
        <p14:creationId xmlns:p14="http://schemas.microsoft.com/office/powerpoint/2010/main" val="203088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ไดอะแกรม 5"/>
          <p:cNvGraphicFramePr/>
          <p:nvPr>
            <p:extLst>
              <p:ext uri="{D42A27DB-BD31-4B8C-83A1-F6EECF244321}">
                <p14:modId xmlns:p14="http://schemas.microsoft.com/office/powerpoint/2010/main" val="3215024690"/>
              </p:ext>
            </p:extLst>
          </p:nvPr>
        </p:nvGraphicFramePr>
        <p:xfrm>
          <a:off x="2339752" y="485964"/>
          <a:ext cx="1805875" cy="6183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4"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71800" y="44624"/>
            <a:ext cx="875751" cy="4157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0" name="ไดอะแกรม 49"/>
          <p:cNvGraphicFramePr/>
          <p:nvPr>
            <p:extLst>
              <p:ext uri="{D42A27DB-BD31-4B8C-83A1-F6EECF244321}">
                <p14:modId xmlns:p14="http://schemas.microsoft.com/office/powerpoint/2010/main" val="421852390"/>
              </p:ext>
            </p:extLst>
          </p:nvPr>
        </p:nvGraphicFramePr>
        <p:xfrm>
          <a:off x="179512" y="1205752"/>
          <a:ext cx="1656184" cy="45275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52" name="Picture 2"/>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20844" t="18057" r="23201" b="10243"/>
          <a:stretch/>
        </p:blipFill>
        <p:spPr bwMode="auto">
          <a:xfrm>
            <a:off x="467544" y="607264"/>
            <a:ext cx="821188" cy="598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ลูกศรเชื่อมต่อแบบตรง 2"/>
          <p:cNvCxnSpPr/>
          <p:nvPr/>
        </p:nvCxnSpPr>
        <p:spPr>
          <a:xfrm flipV="1">
            <a:off x="1804164" y="1412776"/>
            <a:ext cx="576064" cy="21602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ลูกศรเชื่อมต่อแบบตรง 12"/>
          <p:cNvCxnSpPr/>
          <p:nvPr/>
        </p:nvCxnSpPr>
        <p:spPr>
          <a:xfrm>
            <a:off x="1804164" y="2420888"/>
            <a:ext cx="576064" cy="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6" name="ลูกศรเชื่อมต่อแบบตรง 15"/>
          <p:cNvCxnSpPr/>
          <p:nvPr/>
        </p:nvCxnSpPr>
        <p:spPr>
          <a:xfrm>
            <a:off x="1804164" y="3356992"/>
            <a:ext cx="504056" cy="180020"/>
          </a:xfrm>
          <a:prstGeom prst="straightConnector1">
            <a:avLst/>
          </a:prstGeom>
          <a:ln w="28575">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ลูกศรเชื่อมต่อแบบตรง 18"/>
          <p:cNvCxnSpPr/>
          <p:nvPr/>
        </p:nvCxnSpPr>
        <p:spPr>
          <a:xfrm>
            <a:off x="1804164" y="4221088"/>
            <a:ext cx="504056" cy="360040"/>
          </a:xfrm>
          <a:prstGeom prst="straightConnector1">
            <a:avLst/>
          </a:prstGeom>
          <a:ln w="28575">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ลูกศรเชื่อมต่อแบบตรง 21"/>
          <p:cNvCxnSpPr/>
          <p:nvPr/>
        </p:nvCxnSpPr>
        <p:spPr>
          <a:xfrm>
            <a:off x="1804164" y="5373216"/>
            <a:ext cx="504056" cy="288032"/>
          </a:xfrm>
          <a:prstGeom prst="straightConnector1">
            <a:avLst/>
          </a:prstGeom>
          <a:ln w="28575">
            <a:solidFill>
              <a:srgbClr val="D7932F"/>
            </a:solidFill>
            <a:tailEnd type="arrow"/>
          </a:ln>
        </p:spPr>
        <p:style>
          <a:lnRef idx="1">
            <a:schemeClr val="accent1"/>
          </a:lnRef>
          <a:fillRef idx="0">
            <a:schemeClr val="accent1"/>
          </a:fillRef>
          <a:effectRef idx="0">
            <a:schemeClr val="accent1"/>
          </a:effectRef>
          <a:fontRef idx="minor">
            <a:schemeClr val="tx1"/>
          </a:fontRef>
        </p:style>
      </p:cxnSp>
      <p:sp>
        <p:nvSpPr>
          <p:cNvPr id="24" name="สี่เหลี่ยมผืนผ้า 23"/>
          <p:cNvSpPr/>
          <p:nvPr/>
        </p:nvSpPr>
        <p:spPr>
          <a:xfrm>
            <a:off x="4932040" y="116632"/>
            <a:ext cx="3888432" cy="738664"/>
          </a:xfrm>
          <a:prstGeom prst="rect">
            <a:avLst/>
          </a:prstGeom>
        </p:spPr>
        <p:txBody>
          <a:bodyPr wrap="square">
            <a:spAutoFit/>
          </a:bodyPr>
          <a:lstStyle/>
          <a:p>
            <a:r>
              <a:rPr lang="en-US" sz="600" dirty="0"/>
              <a:t>"Practices in accordance to the national legislation, policies and guidelines that have legal implications on practice."</a:t>
            </a:r>
          </a:p>
          <a:p>
            <a:r>
              <a:rPr lang="en-US" sz="600" dirty="0"/>
              <a:t>"Apply judiciously the required knowledge, skills, attitudes and nursing judgment in the scope of practice."</a:t>
            </a:r>
          </a:p>
          <a:p>
            <a:r>
              <a:rPr lang="en-US" sz="600" dirty="0"/>
              <a:t>"Maintains privacy and confidentiality of patient information during care giving."</a:t>
            </a:r>
          </a:p>
          <a:p>
            <a:r>
              <a:rPr lang="en-US" sz="600" dirty="0"/>
              <a:t>Ensures compliance to documentation standards.</a:t>
            </a:r>
          </a:p>
          <a:p>
            <a:r>
              <a:rPr lang="en-US" sz="600" dirty="0"/>
              <a:t>Practice in accordance with the Code of Ethics, Code of Professional Conduct and Standards of Practice for Registered Nurses &amp; Midwives in Brunei Darussalam.</a:t>
            </a:r>
          </a:p>
          <a:p>
            <a:r>
              <a:rPr lang="en-US" sz="600" dirty="0"/>
              <a:t>Advocate for clients’ right for nursing and health care within the organization and management structures.</a:t>
            </a:r>
          </a:p>
        </p:txBody>
      </p:sp>
      <p:sp>
        <p:nvSpPr>
          <p:cNvPr id="25" name="สี่เหลี่ยมผืนผ้า 24"/>
          <p:cNvSpPr/>
          <p:nvPr/>
        </p:nvSpPr>
        <p:spPr>
          <a:xfrm>
            <a:off x="4283968" y="836712"/>
            <a:ext cx="4824536" cy="2031325"/>
          </a:xfrm>
          <a:prstGeom prst="rect">
            <a:avLst/>
          </a:prstGeom>
        </p:spPr>
        <p:txBody>
          <a:bodyPr wrap="square">
            <a:spAutoFit/>
          </a:bodyPr>
          <a:lstStyle/>
          <a:p>
            <a:r>
              <a:rPr lang="en-US" sz="600" dirty="0"/>
              <a:t>a) Identifies, recognizes and respect other nursing/midwifery expanded roles: - As Health Promoter and Care Provider - As Learner and Teacher - As Leader and Manager - As Research Consumer - As Advocator - As Colleague and Collaborator</a:t>
            </a:r>
          </a:p>
          <a:p>
            <a:r>
              <a:rPr lang="en-US" sz="600" dirty="0"/>
              <a:t> b) Adapt and adopt effectively in an evolving Health Care Delivery System i.e. </a:t>
            </a:r>
            <a:r>
              <a:rPr lang="en-US" sz="600" dirty="0" err="1"/>
              <a:t>BruHIMS</a:t>
            </a:r>
            <a:r>
              <a:rPr lang="en-US" sz="600" dirty="0"/>
              <a:t>.</a:t>
            </a:r>
          </a:p>
          <a:p>
            <a:r>
              <a:rPr lang="en-US" sz="600" dirty="0"/>
              <a:t> c) Recognizes and acts upon any malpractice.</a:t>
            </a:r>
          </a:p>
          <a:p>
            <a:r>
              <a:rPr lang="en-US" sz="600" dirty="0"/>
              <a:t> d) Recognizes own beliefs and values which may influence care giving.</a:t>
            </a:r>
          </a:p>
          <a:p>
            <a:r>
              <a:rPr lang="en-US" sz="600" dirty="0"/>
              <a:t> e) Demonstrates cultural awareness and sensitivity when providing care to respective multicultural client.</a:t>
            </a:r>
          </a:p>
          <a:p>
            <a:r>
              <a:rPr lang="en-US" sz="600" dirty="0"/>
              <a:t> f) Share responsibilities with nurses/midwives and others for promoting environments that support quality professional practice.</a:t>
            </a:r>
          </a:p>
          <a:p>
            <a:r>
              <a:rPr lang="en-US" sz="600" dirty="0"/>
              <a:t> g) Assess client in various settings.</a:t>
            </a:r>
          </a:p>
          <a:p>
            <a:r>
              <a:rPr lang="en-US" sz="600" dirty="0"/>
              <a:t> h) Analyses and interprets client’s data accurately.</a:t>
            </a:r>
          </a:p>
          <a:p>
            <a:r>
              <a:rPr lang="en-US" sz="600" dirty="0"/>
              <a:t> i) Plan care in consultation with client, significant others and health care team.</a:t>
            </a:r>
          </a:p>
          <a:p>
            <a:r>
              <a:rPr lang="en-US" sz="600" dirty="0"/>
              <a:t> j) Implements and documents all nursing actions.</a:t>
            </a:r>
          </a:p>
          <a:p>
            <a:r>
              <a:rPr lang="en-US" sz="600" dirty="0"/>
              <a:t> k) Evaluate expected outcomes and re-plan to modify care and when necessary.</a:t>
            </a:r>
          </a:p>
          <a:p>
            <a:r>
              <a:rPr lang="en-US" sz="600" dirty="0"/>
              <a:t> l) Ensures no omission within the scope of practice in maintaining clients’ safety.</a:t>
            </a:r>
          </a:p>
          <a:p>
            <a:r>
              <a:rPr lang="en-US" sz="600" dirty="0"/>
              <a:t> m) Educate client to promote self-care and control over his health.</a:t>
            </a:r>
          </a:p>
          <a:p>
            <a:r>
              <a:rPr lang="en-US" sz="600" dirty="0"/>
              <a:t> n) Applies critical thinking and sound clinical judgment to intervene care.</a:t>
            </a:r>
          </a:p>
          <a:p>
            <a:r>
              <a:rPr lang="en-US" sz="600" dirty="0"/>
              <a:t> o) Demonstrate understanding of traditional and religious healing practice of the community’s belief health system.</a:t>
            </a:r>
          </a:p>
          <a:p>
            <a:r>
              <a:rPr lang="en-US" sz="600" dirty="0"/>
              <a:t> p) Portrays professionalism in practice when interacting with clients and other health professionals.</a:t>
            </a:r>
          </a:p>
          <a:p>
            <a:r>
              <a:rPr lang="en-US" sz="600" dirty="0"/>
              <a:t> q) Interacts using verbal, non-verbal, written and electronic means appropriate to the situational needs presented by client and significant others.</a:t>
            </a:r>
          </a:p>
          <a:p>
            <a:r>
              <a:rPr lang="en-US" sz="600" dirty="0"/>
              <a:t> r) Collaborates and respects the professional boundaries set in therapeutic relationships.</a:t>
            </a:r>
          </a:p>
          <a:p>
            <a:r>
              <a:rPr lang="en-US" sz="600" dirty="0"/>
              <a:t> s) Respect client’s right to privacy, choice and access to information in making informed decision on his treatment.</a:t>
            </a:r>
          </a:p>
          <a:p>
            <a:r>
              <a:rPr lang="en-US" sz="600" dirty="0"/>
              <a:t> t) Protects the rights of client in safe manner guarding their interest and well-being.</a:t>
            </a:r>
          </a:p>
        </p:txBody>
      </p:sp>
      <p:sp>
        <p:nvSpPr>
          <p:cNvPr id="27" name="สี่เหลี่ยมผืนผ้า 26"/>
          <p:cNvSpPr/>
          <p:nvPr/>
        </p:nvSpPr>
        <p:spPr>
          <a:xfrm>
            <a:off x="4881288" y="2806806"/>
            <a:ext cx="4158208" cy="1277273"/>
          </a:xfrm>
          <a:prstGeom prst="rect">
            <a:avLst/>
          </a:prstGeom>
        </p:spPr>
        <p:txBody>
          <a:bodyPr wrap="square">
            <a:spAutoFit/>
          </a:bodyPr>
          <a:lstStyle/>
          <a:p>
            <a:r>
              <a:rPr lang="en-US" sz="700" dirty="0"/>
              <a:t>a) Demonstrates the ability to think laterally and critically in solving problems.</a:t>
            </a:r>
          </a:p>
          <a:p>
            <a:r>
              <a:rPr lang="en-US" sz="700" dirty="0"/>
              <a:t>b) Demonstrate the ability to make sound management decisions.</a:t>
            </a:r>
          </a:p>
          <a:p>
            <a:r>
              <a:rPr lang="en-US" sz="700" dirty="0"/>
              <a:t>c) Project the ability to delegate and use resources effectively</a:t>
            </a:r>
          </a:p>
          <a:p>
            <a:r>
              <a:rPr lang="en-US" sz="700" dirty="0"/>
              <a:t>d) Supports and co-operates with colleagues and other members of the health care delivery team.</a:t>
            </a:r>
          </a:p>
          <a:p>
            <a:r>
              <a:rPr lang="en-US" sz="700" dirty="0"/>
              <a:t>e) Promotes and maintains professional roles.  </a:t>
            </a:r>
          </a:p>
          <a:p>
            <a:r>
              <a:rPr lang="en-US" sz="700" dirty="0"/>
              <a:t>f) Provide a safe, secured and positive working environment.</a:t>
            </a:r>
          </a:p>
          <a:p>
            <a:r>
              <a:rPr lang="en-US" sz="700" dirty="0"/>
              <a:t>g) Demonstrates knowledge of relevant aspects of occupational health, safety and environment precaution.</a:t>
            </a:r>
          </a:p>
          <a:p>
            <a:r>
              <a:rPr lang="en-US" sz="700" dirty="0"/>
              <a:t>h) Organizes and manages workloads effectively.</a:t>
            </a:r>
          </a:p>
          <a:p>
            <a:r>
              <a:rPr lang="en-US" sz="700" dirty="0"/>
              <a:t>i) Acts to uphold the dignity and integrity of the profession and organization.</a:t>
            </a:r>
          </a:p>
          <a:p>
            <a:r>
              <a:rPr lang="en-US" sz="700" dirty="0"/>
              <a:t>j) Addresses need for autonomy and accountability for organizational empowerment and creation of effective teamwork.</a:t>
            </a:r>
          </a:p>
        </p:txBody>
      </p:sp>
      <p:sp>
        <p:nvSpPr>
          <p:cNvPr id="29" name="สี่เหลี่ยมผืนผ้า 28"/>
          <p:cNvSpPr/>
          <p:nvPr/>
        </p:nvSpPr>
        <p:spPr>
          <a:xfrm>
            <a:off x="4311664" y="4073296"/>
            <a:ext cx="3860735" cy="1169551"/>
          </a:xfrm>
          <a:prstGeom prst="rect">
            <a:avLst/>
          </a:prstGeom>
        </p:spPr>
        <p:txBody>
          <a:bodyPr wrap="square">
            <a:spAutoFit/>
          </a:bodyPr>
          <a:lstStyle/>
          <a:p>
            <a:r>
              <a:rPr lang="en-US" sz="700" dirty="0"/>
              <a:t>a)   Continually generates new knowledge to establish evidence-based practice.</a:t>
            </a:r>
          </a:p>
          <a:p>
            <a:r>
              <a:rPr lang="en-US" sz="700" dirty="0"/>
              <a:t> b) Contribute and promote the application of current research findings to practice.</a:t>
            </a:r>
          </a:p>
          <a:p>
            <a:r>
              <a:rPr lang="en-US" sz="700" dirty="0"/>
              <a:t> c) Disseminate research findings to improve and validate professional practice.</a:t>
            </a:r>
          </a:p>
          <a:p>
            <a:r>
              <a:rPr lang="en-US" sz="700" dirty="0"/>
              <a:t> d) Participate in various activities as a member of the research team.</a:t>
            </a:r>
          </a:p>
          <a:p>
            <a:r>
              <a:rPr lang="en-US" sz="700" dirty="0"/>
              <a:t> e) Conduct clinical research to continuously improve standards of client care.</a:t>
            </a:r>
          </a:p>
          <a:p>
            <a:r>
              <a:rPr lang="en-US" sz="700" dirty="0"/>
              <a:t> f) Nurses/midwives researchers play a vital role in ensuring clinical research studies run smoothly and that participants are safe and fully informed.</a:t>
            </a:r>
          </a:p>
          <a:p>
            <a:r>
              <a:rPr lang="en-US" sz="700" dirty="0"/>
              <a:t> g) Educate self with knowledge in clinical research.</a:t>
            </a:r>
          </a:p>
          <a:p>
            <a:r>
              <a:rPr lang="en-US" sz="700" dirty="0"/>
              <a:t> h) Create awareness in understanding the importance of research.</a:t>
            </a:r>
          </a:p>
          <a:p>
            <a:r>
              <a:rPr lang="en-US" sz="700" dirty="0"/>
              <a:t> i) Nurse/Midwife educators are encouraged to educate the profession in the field of research</a:t>
            </a:r>
          </a:p>
        </p:txBody>
      </p:sp>
      <p:sp>
        <p:nvSpPr>
          <p:cNvPr id="31" name="สี่เหลี่ยมผืนผ้า 30"/>
          <p:cNvSpPr/>
          <p:nvPr/>
        </p:nvSpPr>
        <p:spPr>
          <a:xfrm>
            <a:off x="4896544" y="5229200"/>
            <a:ext cx="3923928" cy="1600438"/>
          </a:xfrm>
          <a:prstGeom prst="rect">
            <a:avLst/>
          </a:prstGeom>
        </p:spPr>
        <p:txBody>
          <a:bodyPr wrap="square">
            <a:spAutoFit/>
          </a:bodyPr>
          <a:lstStyle/>
          <a:p>
            <a:r>
              <a:rPr lang="en-US" sz="700" dirty="0"/>
              <a:t>a) Demonstrates the application of theoretical knowledge and competence in skills as needed in own area of practice.</a:t>
            </a:r>
          </a:p>
          <a:p>
            <a:r>
              <a:rPr lang="en-US" sz="700" dirty="0"/>
              <a:t>b) Applies evidence-based practice, knowledge and skills.</a:t>
            </a:r>
          </a:p>
          <a:p>
            <a:r>
              <a:rPr lang="en-US" sz="700" dirty="0"/>
              <a:t>c) Acts proactively to remedy any skills deficits in professional/personal knowledge and attitude.</a:t>
            </a:r>
          </a:p>
          <a:p>
            <a:r>
              <a:rPr lang="en-US" sz="700" dirty="0"/>
              <a:t>d) Engages continuously in CNME (Continuing Nursing &amp; Midwifery Education) program in upgrading knowledge and skills relevant to practice setting.</a:t>
            </a:r>
          </a:p>
          <a:p>
            <a:r>
              <a:rPr lang="en-US" sz="700" dirty="0"/>
              <a:t>e) Updates and applies knowledge and clinical skills to keep abreast with innovative advancements.</a:t>
            </a:r>
          </a:p>
          <a:p>
            <a:r>
              <a:rPr lang="en-US" sz="700" dirty="0"/>
              <a:t>f) Professional knowledge and updating existing qualifications as the prime motivator to seek continuous professional and personal development.</a:t>
            </a:r>
          </a:p>
          <a:p>
            <a:r>
              <a:rPr lang="en-US" sz="700" dirty="0"/>
              <a:t>g) Takes responsibility for own professional and personal growth.</a:t>
            </a:r>
          </a:p>
          <a:p>
            <a:r>
              <a:rPr lang="en-US" sz="700" dirty="0"/>
              <a:t>h) These developments should contribute to the clients’ interest, profession and society at large to aim for excellence in client care.</a:t>
            </a:r>
          </a:p>
          <a:p>
            <a:r>
              <a:rPr lang="en-US" sz="700" dirty="0"/>
              <a:t>i) Take control of own learning and development by engaging in an on-going process of reflection and action, as part of lifelong learning.</a:t>
            </a:r>
          </a:p>
        </p:txBody>
      </p:sp>
      <p:sp>
        <p:nvSpPr>
          <p:cNvPr id="2" name="วงเล็บปีกกาซ้าย 1"/>
          <p:cNvSpPr/>
          <p:nvPr/>
        </p:nvSpPr>
        <p:spPr>
          <a:xfrm>
            <a:off x="3995936" y="116632"/>
            <a:ext cx="1440160" cy="720080"/>
          </a:xfrm>
          <a:prstGeom prst="leftBrace">
            <a:avLst>
              <a:gd name="adj1" fmla="val 8333"/>
              <a:gd name="adj2" fmla="val 7550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4" name="วงเล็บปีกกาซ้าย 3"/>
          <p:cNvSpPr/>
          <p:nvPr/>
        </p:nvSpPr>
        <p:spPr>
          <a:xfrm>
            <a:off x="4056061" y="821612"/>
            <a:ext cx="589202" cy="2046426"/>
          </a:xfrm>
          <a:prstGeom prst="leftBrace">
            <a:avLst>
              <a:gd name="adj1" fmla="val 20342"/>
              <a:gd name="adj2" fmla="val 6580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5" name="วงเล็บปีกกาซ้าย 4"/>
          <p:cNvSpPr/>
          <p:nvPr/>
        </p:nvSpPr>
        <p:spPr>
          <a:xfrm>
            <a:off x="4139952" y="2852936"/>
            <a:ext cx="1296144" cy="120525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7" name="วงเล็บปีกกาขวา 6"/>
          <p:cNvSpPr/>
          <p:nvPr/>
        </p:nvSpPr>
        <p:spPr>
          <a:xfrm flipH="1">
            <a:off x="3995934" y="4058194"/>
            <a:ext cx="649328" cy="112102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8" name="วงเล็บปีกกาซ้าย 7"/>
          <p:cNvSpPr/>
          <p:nvPr/>
        </p:nvSpPr>
        <p:spPr>
          <a:xfrm>
            <a:off x="4056061" y="5229200"/>
            <a:ext cx="1236019" cy="160043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Tree>
    <p:extLst>
      <p:ext uri="{BB962C8B-B14F-4D97-AF65-F5344CB8AC3E}">
        <p14:creationId xmlns:p14="http://schemas.microsoft.com/office/powerpoint/2010/main" val="3377523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ไดอะแกรม 4"/>
          <p:cNvGraphicFramePr/>
          <p:nvPr>
            <p:extLst>
              <p:ext uri="{D42A27DB-BD31-4B8C-83A1-F6EECF244321}">
                <p14:modId xmlns:p14="http://schemas.microsoft.com/office/powerpoint/2010/main" val="881990618"/>
              </p:ext>
            </p:extLst>
          </p:nvPr>
        </p:nvGraphicFramePr>
        <p:xfrm>
          <a:off x="179512" y="980728"/>
          <a:ext cx="180020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ไดอะแกรม 8"/>
          <p:cNvGraphicFramePr/>
          <p:nvPr>
            <p:extLst>
              <p:ext uri="{D42A27DB-BD31-4B8C-83A1-F6EECF244321}">
                <p14:modId xmlns:p14="http://schemas.microsoft.com/office/powerpoint/2010/main" val="1771391863"/>
              </p:ext>
            </p:extLst>
          </p:nvPr>
        </p:nvGraphicFramePr>
        <p:xfrm>
          <a:off x="2688382" y="764704"/>
          <a:ext cx="1944216" cy="50405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26" name="ลูกศรเชื่อมต่อแบบตรง 25"/>
          <p:cNvCxnSpPr/>
          <p:nvPr/>
        </p:nvCxnSpPr>
        <p:spPr>
          <a:xfrm>
            <a:off x="1945003" y="1196752"/>
            <a:ext cx="846328" cy="639071"/>
          </a:xfrm>
          <a:prstGeom prst="straightConnector1">
            <a:avLst/>
          </a:prstGeom>
          <a:ln w="28575">
            <a:solidFill>
              <a:srgbClr val="C1312D"/>
            </a:solidFill>
            <a:tailEnd type="arrow"/>
          </a:ln>
        </p:spPr>
        <p:style>
          <a:lnRef idx="1">
            <a:schemeClr val="accent1"/>
          </a:lnRef>
          <a:fillRef idx="0">
            <a:schemeClr val="accent1"/>
          </a:fillRef>
          <a:effectRef idx="0">
            <a:schemeClr val="accent1"/>
          </a:effectRef>
          <a:fontRef idx="minor">
            <a:schemeClr val="tx1"/>
          </a:fontRef>
        </p:style>
      </p:cxnSp>
      <p:cxnSp>
        <p:nvCxnSpPr>
          <p:cNvPr id="40" name="ลูกศรเชื่อมต่อแบบตรง 39"/>
          <p:cNvCxnSpPr/>
          <p:nvPr/>
        </p:nvCxnSpPr>
        <p:spPr>
          <a:xfrm flipV="1">
            <a:off x="1952541" y="1916832"/>
            <a:ext cx="838790" cy="656935"/>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7" name="ลูกศรเชื่อมต่อแบบตรง 56"/>
          <p:cNvCxnSpPr>
            <a:endCxn id="9" idx="1"/>
          </p:cNvCxnSpPr>
          <p:nvPr/>
        </p:nvCxnSpPr>
        <p:spPr>
          <a:xfrm flipV="1">
            <a:off x="1945003" y="3284984"/>
            <a:ext cx="743379" cy="26934"/>
          </a:xfrm>
          <a:prstGeom prst="straightConnector1">
            <a:avLst/>
          </a:prstGeom>
          <a:ln w="28575">
            <a:solidFill>
              <a:srgbClr val="9B1A8B"/>
            </a:solidFill>
            <a:tailEnd type="arrow"/>
          </a:ln>
        </p:spPr>
        <p:style>
          <a:lnRef idx="1">
            <a:schemeClr val="accent1"/>
          </a:lnRef>
          <a:fillRef idx="0">
            <a:schemeClr val="accent1"/>
          </a:fillRef>
          <a:effectRef idx="0">
            <a:schemeClr val="accent1"/>
          </a:effectRef>
          <a:fontRef idx="minor">
            <a:schemeClr val="tx1"/>
          </a:fontRef>
        </p:style>
      </p:cxnSp>
      <p:cxnSp>
        <p:nvCxnSpPr>
          <p:cNvPr id="80" name="ลูกศรเชื่อมต่อแบบตรง 79"/>
          <p:cNvCxnSpPr/>
          <p:nvPr/>
        </p:nvCxnSpPr>
        <p:spPr>
          <a:xfrm flipV="1">
            <a:off x="1952541" y="5085184"/>
            <a:ext cx="735841" cy="760550"/>
          </a:xfrm>
          <a:prstGeom prst="straightConnector1">
            <a:avLst/>
          </a:prstGeom>
          <a:ln w="28575">
            <a:solidFill>
              <a:srgbClr val="FFCC00"/>
            </a:solidFill>
            <a:tailEnd type="arrow"/>
          </a:ln>
        </p:spPr>
        <p:style>
          <a:lnRef idx="1">
            <a:schemeClr val="accent1"/>
          </a:lnRef>
          <a:fillRef idx="0">
            <a:schemeClr val="accent1"/>
          </a:fillRef>
          <a:effectRef idx="0">
            <a:schemeClr val="accent1"/>
          </a:effectRef>
          <a:fontRef idx="minor">
            <a:schemeClr val="tx1"/>
          </a:fontRef>
        </p:style>
      </p:cxnSp>
      <p:pic>
        <p:nvPicPr>
          <p:cNvPr id="93" name="Picture 2"/>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0844" t="18057" r="23201" b="10243"/>
          <a:stretch/>
        </p:blipFill>
        <p:spPr bwMode="auto">
          <a:xfrm>
            <a:off x="611560" y="289544"/>
            <a:ext cx="936104" cy="691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131840" y="188640"/>
            <a:ext cx="1008112" cy="5040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สี่เหลี่ยมผืนผ้า 24"/>
          <p:cNvSpPr/>
          <p:nvPr/>
        </p:nvSpPr>
        <p:spPr>
          <a:xfrm>
            <a:off x="5040560" y="260648"/>
            <a:ext cx="3779912" cy="2354491"/>
          </a:xfrm>
          <a:prstGeom prst="rect">
            <a:avLst/>
          </a:prstGeom>
        </p:spPr>
        <p:txBody>
          <a:bodyPr wrap="square">
            <a:spAutoFit/>
          </a:bodyPr>
          <a:lstStyle/>
          <a:p>
            <a:r>
              <a:rPr lang="en-US" sz="1050" dirty="0"/>
              <a:t>1.1.   Professional Practice:</a:t>
            </a:r>
          </a:p>
          <a:p>
            <a:pPr marL="177800"/>
            <a:r>
              <a:rPr lang="en-US" sz="1050" dirty="0"/>
              <a:t>i.   Cultural competence</a:t>
            </a:r>
          </a:p>
          <a:p>
            <a:pPr marL="177800"/>
            <a:r>
              <a:rPr lang="en-US" sz="1050" dirty="0"/>
              <a:t>ii.   Collaborative and Therapeutic practice</a:t>
            </a:r>
          </a:p>
          <a:p>
            <a:pPr marL="177800"/>
            <a:r>
              <a:rPr lang="en-US" sz="1050" dirty="0"/>
              <a:t>iii.   Communication</a:t>
            </a:r>
          </a:p>
          <a:p>
            <a:pPr marL="177800"/>
            <a:r>
              <a:rPr lang="en-US" sz="1050" dirty="0"/>
              <a:t>iv.   Evidence based care delivery</a:t>
            </a:r>
          </a:p>
          <a:p>
            <a:pPr marL="177800"/>
            <a:r>
              <a:rPr lang="en-US" sz="1050" dirty="0"/>
              <a:t>v.   Critical thinking, analysis and decision making</a:t>
            </a:r>
          </a:p>
          <a:p>
            <a:pPr marL="177800"/>
            <a:r>
              <a:rPr lang="en-US" sz="1050" dirty="0"/>
              <a:t>vi.   Fitness to practice</a:t>
            </a:r>
          </a:p>
          <a:p>
            <a:pPr marL="177800"/>
            <a:r>
              <a:rPr lang="en-US" sz="1050" dirty="0"/>
              <a:t>vii.  Perform nursing intervention according to  standards of practice</a:t>
            </a:r>
          </a:p>
          <a:p>
            <a:pPr marL="177800"/>
            <a:r>
              <a:rPr lang="en-US" sz="1050" dirty="0"/>
              <a:t>viii. Health promotion</a:t>
            </a:r>
          </a:p>
          <a:p>
            <a:r>
              <a:rPr lang="en-US" sz="1050" dirty="0"/>
              <a:t>1.2  Ethical Practice:</a:t>
            </a:r>
          </a:p>
          <a:p>
            <a:pPr marL="177800"/>
            <a:r>
              <a:rPr lang="en-US" sz="1050" dirty="0"/>
              <a:t>i.  Code of conduct</a:t>
            </a:r>
          </a:p>
          <a:p>
            <a:pPr marL="177800"/>
            <a:r>
              <a:rPr lang="en-US" sz="1050" dirty="0"/>
              <a:t>ii.  Ethical practice</a:t>
            </a:r>
          </a:p>
          <a:p>
            <a:pPr marL="177800"/>
            <a:r>
              <a:rPr lang="en-US" sz="1050" dirty="0"/>
              <a:t>iii. Domestic regulations</a:t>
            </a:r>
          </a:p>
        </p:txBody>
      </p:sp>
      <p:sp>
        <p:nvSpPr>
          <p:cNvPr id="27" name="สี่เหลี่ยมผืนผ้า 26"/>
          <p:cNvSpPr/>
          <p:nvPr/>
        </p:nvSpPr>
        <p:spPr>
          <a:xfrm>
            <a:off x="5004048" y="2852936"/>
            <a:ext cx="3744416" cy="1200329"/>
          </a:xfrm>
          <a:prstGeom prst="rect">
            <a:avLst/>
          </a:prstGeom>
        </p:spPr>
        <p:txBody>
          <a:bodyPr wrap="square">
            <a:spAutoFit/>
          </a:bodyPr>
          <a:lstStyle/>
          <a:p>
            <a:r>
              <a:rPr lang="en-US" sz="1200" dirty="0"/>
              <a:t>i. Vision</a:t>
            </a:r>
          </a:p>
          <a:p>
            <a:r>
              <a:rPr lang="en-US" sz="1200" dirty="0"/>
              <a:t>ii. Quality of healthcare practice</a:t>
            </a:r>
          </a:p>
          <a:p>
            <a:r>
              <a:rPr lang="en-US" sz="1200" dirty="0"/>
              <a:t>iii. Risk Management</a:t>
            </a:r>
          </a:p>
          <a:p>
            <a:r>
              <a:rPr lang="en-US" sz="1200" dirty="0"/>
              <a:t>iv. Supervision, critical thinking and analysis</a:t>
            </a:r>
          </a:p>
          <a:p>
            <a:r>
              <a:rPr lang="en-US" sz="1200" dirty="0"/>
              <a:t>v. Managing and negotiating the quality of healthcare practice.</a:t>
            </a:r>
          </a:p>
        </p:txBody>
      </p:sp>
      <p:sp>
        <p:nvSpPr>
          <p:cNvPr id="29" name="สี่เหลี่ยมผืนผ้า 28"/>
          <p:cNvSpPr/>
          <p:nvPr/>
        </p:nvSpPr>
        <p:spPr>
          <a:xfrm>
            <a:off x="5220072" y="4365104"/>
            <a:ext cx="3383868" cy="646331"/>
          </a:xfrm>
          <a:prstGeom prst="rect">
            <a:avLst/>
          </a:prstGeom>
        </p:spPr>
        <p:txBody>
          <a:bodyPr wrap="square">
            <a:spAutoFit/>
          </a:bodyPr>
          <a:lstStyle/>
          <a:p>
            <a:r>
              <a:rPr lang="en-US" sz="1200" dirty="0"/>
              <a:t>i.  Continuous Professional Development</a:t>
            </a:r>
          </a:p>
          <a:p>
            <a:r>
              <a:rPr lang="en-US" sz="1200" dirty="0"/>
              <a:t>ii. Life long learning</a:t>
            </a:r>
          </a:p>
          <a:p>
            <a:r>
              <a:rPr lang="en-US" sz="1200" dirty="0"/>
              <a:t>iii. Entrepreneurship</a:t>
            </a:r>
          </a:p>
        </p:txBody>
      </p:sp>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16692" y="5661248"/>
            <a:ext cx="2597150" cy="124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 name="สี่เหลี่ยมผืนผ้า 32"/>
          <p:cNvSpPr/>
          <p:nvPr/>
        </p:nvSpPr>
        <p:spPr>
          <a:xfrm>
            <a:off x="5148712" y="5222810"/>
            <a:ext cx="3959792" cy="1446550"/>
          </a:xfrm>
          <a:prstGeom prst="rect">
            <a:avLst/>
          </a:prstGeom>
        </p:spPr>
        <p:txBody>
          <a:bodyPr wrap="square">
            <a:spAutoFit/>
          </a:bodyPr>
          <a:lstStyle/>
          <a:p>
            <a:r>
              <a:rPr lang="en-US" sz="1100" dirty="0"/>
              <a:t>-oral skills</a:t>
            </a:r>
          </a:p>
          <a:p>
            <a:r>
              <a:rPr lang="en-US" sz="1100" dirty="0"/>
              <a:t>-establish rapport (create trust and confidence, spends time with the client, listens actively to client’s concerns)</a:t>
            </a:r>
          </a:p>
          <a:p>
            <a:r>
              <a:rPr lang="en-US" sz="1100" dirty="0"/>
              <a:t>-identifies verbal and non-verbal cues (interprets and validates client’s body language and facial expressions)</a:t>
            </a:r>
          </a:p>
          <a:p>
            <a:r>
              <a:rPr lang="en-US" sz="1100" dirty="0"/>
              <a:t>-utilizes formal and informal channels</a:t>
            </a:r>
          </a:p>
          <a:p>
            <a:r>
              <a:rPr lang="en-US" sz="1100" dirty="0"/>
              <a:t>-writing skills</a:t>
            </a:r>
          </a:p>
          <a:p>
            <a:r>
              <a:rPr lang="en-US" sz="1100" dirty="0"/>
              <a:t>-computing skills (information processing, using computers)</a:t>
            </a:r>
          </a:p>
        </p:txBody>
      </p:sp>
      <p:sp>
        <p:nvSpPr>
          <p:cNvPr id="35" name="วงเล็บปีกกาซ้าย 34"/>
          <p:cNvSpPr/>
          <p:nvPr/>
        </p:nvSpPr>
        <p:spPr>
          <a:xfrm>
            <a:off x="4572000" y="188640"/>
            <a:ext cx="1008112" cy="242649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37" name="วงเล็บปีกกาซ้าย 36"/>
          <p:cNvSpPr/>
          <p:nvPr/>
        </p:nvSpPr>
        <p:spPr>
          <a:xfrm>
            <a:off x="4572000" y="2687147"/>
            <a:ext cx="792088" cy="153394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39" name="วงเล็บปีกกาซ้าย 38"/>
          <p:cNvSpPr/>
          <p:nvPr/>
        </p:nvSpPr>
        <p:spPr>
          <a:xfrm>
            <a:off x="4644008" y="4366845"/>
            <a:ext cx="1008112" cy="79034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42" name="วงเล็บปีกกาซ้าย 41"/>
          <p:cNvSpPr/>
          <p:nvPr/>
        </p:nvSpPr>
        <p:spPr>
          <a:xfrm>
            <a:off x="4716016" y="5229200"/>
            <a:ext cx="826492" cy="1446550"/>
          </a:xfrm>
          <a:prstGeom prst="leftBrace">
            <a:avLst>
              <a:gd name="adj1" fmla="val 8333"/>
              <a:gd name="adj2" fmla="val 7506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Tree>
    <p:extLst>
      <p:ext uri="{BB962C8B-B14F-4D97-AF65-F5344CB8AC3E}">
        <p14:creationId xmlns:p14="http://schemas.microsoft.com/office/powerpoint/2010/main" val="2164387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ไดอะแกรม 4"/>
          <p:cNvGraphicFramePr/>
          <p:nvPr>
            <p:extLst>
              <p:ext uri="{D42A27DB-BD31-4B8C-83A1-F6EECF244321}">
                <p14:modId xmlns:p14="http://schemas.microsoft.com/office/powerpoint/2010/main" val="2472945970"/>
              </p:ext>
            </p:extLst>
          </p:nvPr>
        </p:nvGraphicFramePr>
        <p:xfrm>
          <a:off x="323528" y="980728"/>
          <a:ext cx="216024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ไดอะแกรม 9"/>
          <p:cNvGraphicFramePr/>
          <p:nvPr>
            <p:extLst>
              <p:ext uri="{D42A27DB-BD31-4B8C-83A1-F6EECF244321}">
                <p14:modId xmlns:p14="http://schemas.microsoft.com/office/powerpoint/2010/main" val="2450980962"/>
              </p:ext>
            </p:extLst>
          </p:nvPr>
        </p:nvGraphicFramePr>
        <p:xfrm>
          <a:off x="2915816" y="980728"/>
          <a:ext cx="1800199" cy="51845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93" name="Picture 2"/>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0844" t="18057" r="23201" b="10243"/>
          <a:stretch/>
        </p:blipFill>
        <p:spPr bwMode="auto">
          <a:xfrm>
            <a:off x="971599" y="169839"/>
            <a:ext cx="936105" cy="810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378777" y="178237"/>
            <a:ext cx="833183" cy="51445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สี่เหลี่ยมผืนผ้า 1"/>
          <p:cNvSpPr/>
          <p:nvPr/>
        </p:nvSpPr>
        <p:spPr>
          <a:xfrm>
            <a:off x="4953305" y="195172"/>
            <a:ext cx="4155199" cy="2092881"/>
          </a:xfrm>
          <a:prstGeom prst="rect">
            <a:avLst/>
          </a:prstGeom>
        </p:spPr>
        <p:txBody>
          <a:bodyPr wrap="square">
            <a:spAutoFit/>
          </a:bodyPr>
          <a:lstStyle/>
          <a:p>
            <a:r>
              <a:rPr lang="en-US" sz="1000" b="1" dirty="0" err="1"/>
              <a:t>Accountibility</a:t>
            </a:r>
            <a:r>
              <a:rPr lang="en-US" sz="1000" b="1" dirty="0"/>
              <a:t> :                                                                                                                            </a:t>
            </a:r>
            <a:r>
              <a:rPr lang="en-US" sz="1000" dirty="0"/>
              <a:t>Accountable to decision, professional actions, nursing care outcomes, and advanced competency according to practice environment and regulation</a:t>
            </a:r>
          </a:p>
          <a:p>
            <a:r>
              <a:rPr lang="en-US" sz="1000" dirty="0"/>
              <a:t>"Ethical practice : Implements principle of ethics in nursing according to the Code of Ethics for Indonesian nurses  Implements respectful attitude to clients dignity and rights for privacy  Implements respectful attitude towards clients rights for information, to choose and decide the health and nursing care for themselves Maintains the confidentiality and safety of verbal, written, and electronics information within his/her capacity as a nurse."</a:t>
            </a:r>
          </a:p>
          <a:p>
            <a:endParaRPr lang="en-US" sz="1000" dirty="0"/>
          </a:p>
          <a:p>
            <a:r>
              <a:rPr lang="en-US" sz="1000" b="1" dirty="0"/>
              <a:t>Legal practice:                                                                                                         </a:t>
            </a:r>
            <a:r>
              <a:rPr lang="en-US" sz="1000" dirty="0"/>
              <a:t>Performs professional nursing practice within authority (nurse authority) according to the regulations</a:t>
            </a:r>
          </a:p>
        </p:txBody>
      </p:sp>
      <p:sp>
        <p:nvSpPr>
          <p:cNvPr id="3" name="สี่เหลี่ยมผืนผ้า 2"/>
          <p:cNvSpPr/>
          <p:nvPr/>
        </p:nvSpPr>
        <p:spPr>
          <a:xfrm>
            <a:off x="5148064" y="2476053"/>
            <a:ext cx="3795159" cy="1384995"/>
          </a:xfrm>
          <a:prstGeom prst="rect">
            <a:avLst/>
          </a:prstGeom>
        </p:spPr>
        <p:txBody>
          <a:bodyPr wrap="square">
            <a:spAutoFit/>
          </a:bodyPr>
          <a:lstStyle/>
          <a:p>
            <a:r>
              <a:rPr lang="en-US" sz="1050" dirty="0"/>
              <a:t>Principle of Care Provision :    Capable of problem-solving as well as nursing decision making based on systemic approach paradigm </a:t>
            </a:r>
          </a:p>
          <a:p>
            <a:pPr marL="180975"/>
            <a:r>
              <a:rPr lang="en-US" sz="1050" dirty="0"/>
              <a:t> Health Promotion </a:t>
            </a:r>
          </a:p>
          <a:p>
            <a:pPr marL="180975"/>
            <a:r>
              <a:rPr lang="en-US" sz="1050" dirty="0"/>
              <a:t>Assessment  </a:t>
            </a:r>
          </a:p>
          <a:p>
            <a:pPr marL="180975"/>
            <a:r>
              <a:rPr lang="en-US" sz="1050" dirty="0"/>
              <a:t>Planning </a:t>
            </a:r>
          </a:p>
          <a:p>
            <a:pPr marL="180975"/>
            <a:r>
              <a:rPr lang="en-US" sz="1050" dirty="0"/>
              <a:t>Implementation </a:t>
            </a:r>
          </a:p>
          <a:p>
            <a:pPr marL="180975"/>
            <a:r>
              <a:rPr lang="en-US" sz="1050" dirty="0"/>
              <a:t>Evaluation </a:t>
            </a:r>
          </a:p>
          <a:p>
            <a:r>
              <a:rPr lang="en-US" sz="1050" dirty="0"/>
              <a:t>Therapeutic communication – Interpersonal Relationship  </a:t>
            </a:r>
            <a:endParaRPr lang="th-TH" sz="1050" dirty="0"/>
          </a:p>
        </p:txBody>
      </p:sp>
      <p:sp>
        <p:nvSpPr>
          <p:cNvPr id="4" name="สี่เหลี่ยมผืนผ้า 3"/>
          <p:cNvSpPr/>
          <p:nvPr/>
        </p:nvSpPr>
        <p:spPr>
          <a:xfrm>
            <a:off x="5220072" y="3842464"/>
            <a:ext cx="2358008" cy="738664"/>
          </a:xfrm>
          <a:prstGeom prst="rect">
            <a:avLst/>
          </a:prstGeom>
        </p:spPr>
        <p:txBody>
          <a:bodyPr wrap="square">
            <a:spAutoFit/>
          </a:bodyPr>
          <a:lstStyle/>
          <a:p>
            <a:r>
              <a:rPr lang="en-US" sz="1050" dirty="0"/>
              <a:t>Nursing Leadership and Management </a:t>
            </a:r>
          </a:p>
          <a:p>
            <a:r>
              <a:rPr lang="en-US" sz="1050" dirty="0" err="1"/>
              <a:t>Interprofessional</a:t>
            </a:r>
            <a:r>
              <a:rPr lang="en-US" sz="1050" dirty="0"/>
              <a:t> Nursing care/ Services </a:t>
            </a:r>
          </a:p>
          <a:p>
            <a:r>
              <a:rPr lang="en-US" sz="1050" dirty="0"/>
              <a:t>Delegation – Supervision :  </a:t>
            </a:r>
          </a:p>
          <a:p>
            <a:r>
              <a:rPr lang="en-US" sz="1050" dirty="0"/>
              <a:t>Environmental Safety </a:t>
            </a:r>
            <a:endParaRPr lang="th-TH" sz="1050" dirty="0"/>
          </a:p>
        </p:txBody>
      </p:sp>
      <p:sp>
        <p:nvSpPr>
          <p:cNvPr id="13" name="สี่เหลี่ยมผืนผ้า 12"/>
          <p:cNvSpPr/>
          <p:nvPr/>
        </p:nvSpPr>
        <p:spPr>
          <a:xfrm>
            <a:off x="5194479" y="5157192"/>
            <a:ext cx="2574032" cy="600164"/>
          </a:xfrm>
          <a:prstGeom prst="rect">
            <a:avLst/>
          </a:prstGeom>
        </p:spPr>
        <p:txBody>
          <a:bodyPr wrap="square">
            <a:spAutoFit/>
          </a:bodyPr>
          <a:lstStyle/>
          <a:p>
            <a:r>
              <a:rPr lang="en-US" sz="1100" dirty="0"/>
              <a:t>Professional Development : </a:t>
            </a:r>
          </a:p>
          <a:p>
            <a:r>
              <a:rPr lang="en-US" sz="1100" dirty="0"/>
              <a:t>Quality Improvement :  </a:t>
            </a:r>
          </a:p>
          <a:p>
            <a:r>
              <a:rPr lang="en-US" sz="1100" dirty="0"/>
              <a:t>Continuing Education : </a:t>
            </a:r>
          </a:p>
        </p:txBody>
      </p:sp>
      <p:sp>
        <p:nvSpPr>
          <p:cNvPr id="15" name="วงเล็บปีกกาซ้าย 14"/>
          <p:cNvSpPr/>
          <p:nvPr/>
        </p:nvSpPr>
        <p:spPr>
          <a:xfrm>
            <a:off x="4644008" y="169839"/>
            <a:ext cx="576064" cy="21182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16" name="วงเล็บปีกกาซ้าย 15"/>
          <p:cNvSpPr/>
          <p:nvPr/>
        </p:nvSpPr>
        <p:spPr>
          <a:xfrm>
            <a:off x="4716016" y="2476053"/>
            <a:ext cx="720080" cy="21050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17" name="วงเล็บปีกกาซ้าย 16"/>
          <p:cNvSpPr/>
          <p:nvPr/>
        </p:nvSpPr>
        <p:spPr>
          <a:xfrm>
            <a:off x="4716016" y="5013176"/>
            <a:ext cx="864096" cy="93610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cxnSp>
        <p:nvCxnSpPr>
          <p:cNvPr id="21" name="ลูกศรเชื่อมต่อแบบตรง 20"/>
          <p:cNvCxnSpPr/>
          <p:nvPr/>
        </p:nvCxnSpPr>
        <p:spPr>
          <a:xfrm>
            <a:off x="2483768" y="1471210"/>
            <a:ext cx="432048" cy="229598"/>
          </a:xfrm>
          <a:prstGeom prst="straightConnector1">
            <a:avLst/>
          </a:prstGeom>
          <a:ln w="28575">
            <a:tailEnd type="arrow"/>
          </a:ln>
        </p:spPr>
        <p:style>
          <a:lnRef idx="1">
            <a:schemeClr val="accent2"/>
          </a:lnRef>
          <a:fillRef idx="0">
            <a:schemeClr val="accent2"/>
          </a:fillRef>
          <a:effectRef idx="0">
            <a:schemeClr val="accent2"/>
          </a:effectRef>
          <a:fontRef idx="minor">
            <a:schemeClr val="tx1"/>
          </a:fontRef>
        </p:style>
      </p:cxnSp>
      <p:cxnSp>
        <p:nvCxnSpPr>
          <p:cNvPr id="24" name="ลูกศรเชื่อมต่อแบบตรง 23"/>
          <p:cNvCxnSpPr/>
          <p:nvPr/>
        </p:nvCxnSpPr>
        <p:spPr>
          <a:xfrm>
            <a:off x="2483768" y="2636912"/>
            <a:ext cx="432048" cy="53163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7" name="ลูกศรเชื่อมต่อแบบตรง 26"/>
          <p:cNvCxnSpPr>
            <a:endCxn id="10" idx="1"/>
          </p:cNvCxnSpPr>
          <p:nvPr/>
        </p:nvCxnSpPr>
        <p:spPr>
          <a:xfrm flipV="1">
            <a:off x="2483768" y="3573016"/>
            <a:ext cx="432048" cy="26944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33" name="ลูกศรเชื่อมต่อแบบตรง 32"/>
          <p:cNvCxnSpPr/>
          <p:nvPr/>
        </p:nvCxnSpPr>
        <p:spPr>
          <a:xfrm flipV="1">
            <a:off x="2483768" y="5481228"/>
            <a:ext cx="432048" cy="276128"/>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830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ไดอะแกรม 4"/>
          <p:cNvGraphicFramePr/>
          <p:nvPr>
            <p:extLst>
              <p:ext uri="{D42A27DB-BD31-4B8C-83A1-F6EECF244321}">
                <p14:modId xmlns:p14="http://schemas.microsoft.com/office/powerpoint/2010/main" val="3678871533"/>
              </p:ext>
            </p:extLst>
          </p:nvPr>
        </p:nvGraphicFramePr>
        <p:xfrm>
          <a:off x="251520" y="980728"/>
          <a:ext cx="194421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ไดอะแกรม 10"/>
          <p:cNvGraphicFramePr/>
          <p:nvPr>
            <p:extLst>
              <p:ext uri="{D42A27DB-BD31-4B8C-83A1-F6EECF244321}">
                <p14:modId xmlns:p14="http://schemas.microsoft.com/office/powerpoint/2010/main" val="1840543033"/>
              </p:ext>
            </p:extLst>
          </p:nvPr>
        </p:nvGraphicFramePr>
        <p:xfrm>
          <a:off x="2987824" y="1484784"/>
          <a:ext cx="1944216" cy="48245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30" name="ลูกศรเชื่อมต่อแบบตรง 29"/>
          <p:cNvCxnSpPr/>
          <p:nvPr/>
        </p:nvCxnSpPr>
        <p:spPr>
          <a:xfrm>
            <a:off x="2195736" y="1628800"/>
            <a:ext cx="720080" cy="360040"/>
          </a:xfrm>
          <a:prstGeom prst="straightConnector1">
            <a:avLst/>
          </a:prstGeom>
          <a:ln w="28575">
            <a:solidFill>
              <a:srgbClr val="C1312D"/>
            </a:solidFill>
            <a:tailEnd type="arrow"/>
          </a:ln>
        </p:spPr>
        <p:style>
          <a:lnRef idx="1">
            <a:schemeClr val="accent1"/>
          </a:lnRef>
          <a:fillRef idx="0">
            <a:schemeClr val="accent1"/>
          </a:fillRef>
          <a:effectRef idx="0">
            <a:schemeClr val="accent1"/>
          </a:effectRef>
          <a:fontRef idx="minor">
            <a:schemeClr val="tx1"/>
          </a:fontRef>
        </p:style>
      </p:cxnSp>
      <p:cxnSp>
        <p:nvCxnSpPr>
          <p:cNvPr id="47" name="ลูกศรเชื่อมต่อแบบตรง 46"/>
          <p:cNvCxnSpPr/>
          <p:nvPr/>
        </p:nvCxnSpPr>
        <p:spPr>
          <a:xfrm>
            <a:off x="2195736" y="2708920"/>
            <a:ext cx="720080" cy="75874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61" name="ลูกศรเชื่อมต่อแบบตรง 60"/>
          <p:cNvCxnSpPr/>
          <p:nvPr/>
        </p:nvCxnSpPr>
        <p:spPr>
          <a:xfrm>
            <a:off x="2195736" y="3789040"/>
            <a:ext cx="720080" cy="792088"/>
          </a:xfrm>
          <a:prstGeom prst="straightConnector1">
            <a:avLst/>
          </a:prstGeom>
          <a:ln w="28575">
            <a:solidFill>
              <a:srgbClr val="9B1A8B"/>
            </a:solidFill>
            <a:tailEnd type="arrow"/>
          </a:ln>
        </p:spPr>
        <p:style>
          <a:lnRef idx="1">
            <a:schemeClr val="accent1"/>
          </a:lnRef>
          <a:fillRef idx="0">
            <a:schemeClr val="accent1"/>
          </a:fillRef>
          <a:effectRef idx="0">
            <a:schemeClr val="accent1"/>
          </a:effectRef>
          <a:fontRef idx="minor">
            <a:schemeClr val="tx1"/>
          </a:fontRef>
        </p:style>
      </p:cxnSp>
      <p:cxnSp>
        <p:nvCxnSpPr>
          <p:cNvPr id="84" name="ลูกศรเชื่อมต่อแบบตรง 83"/>
          <p:cNvCxnSpPr/>
          <p:nvPr/>
        </p:nvCxnSpPr>
        <p:spPr>
          <a:xfrm flipV="1">
            <a:off x="2195736" y="5913276"/>
            <a:ext cx="720080" cy="252028"/>
          </a:xfrm>
          <a:prstGeom prst="straightConnector1">
            <a:avLst/>
          </a:prstGeom>
          <a:ln w="28575">
            <a:solidFill>
              <a:srgbClr val="FFCC00"/>
            </a:solidFill>
            <a:tailEnd type="arrow"/>
          </a:ln>
        </p:spPr>
        <p:style>
          <a:lnRef idx="1">
            <a:schemeClr val="accent1"/>
          </a:lnRef>
          <a:fillRef idx="0">
            <a:schemeClr val="accent1"/>
          </a:fillRef>
          <a:effectRef idx="0">
            <a:schemeClr val="accent1"/>
          </a:effectRef>
          <a:fontRef idx="minor">
            <a:schemeClr val="tx1"/>
          </a:fontRef>
        </p:style>
      </p:cxnSp>
      <p:pic>
        <p:nvPicPr>
          <p:cNvPr id="93" name="Picture 2"/>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0844" t="18057" r="23201" b="10243"/>
          <a:stretch/>
        </p:blipFill>
        <p:spPr bwMode="auto">
          <a:xfrm>
            <a:off x="1043608" y="476672"/>
            <a:ext cx="581891"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75856" y="404664"/>
            <a:ext cx="996702" cy="66779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สี่เหลี่ยมผืนผ้า 23"/>
          <p:cNvSpPr/>
          <p:nvPr/>
        </p:nvSpPr>
        <p:spPr>
          <a:xfrm>
            <a:off x="5148064" y="908720"/>
            <a:ext cx="3744416" cy="1384995"/>
          </a:xfrm>
          <a:prstGeom prst="rect">
            <a:avLst/>
          </a:prstGeom>
        </p:spPr>
        <p:txBody>
          <a:bodyPr wrap="square">
            <a:spAutoFit/>
          </a:bodyPr>
          <a:lstStyle/>
          <a:p>
            <a:pPr marL="173038" lvl="0" indent="-173038">
              <a:buFont typeface="Arial" pitchFamily="34" charset="0"/>
              <a:buChar char="•"/>
            </a:pPr>
            <a:r>
              <a:rPr lang="en-US" sz="1400" dirty="0"/>
              <a:t>Understanding, knowledge, accountability &amp; responsibility of legal obligations of nursing practice</a:t>
            </a:r>
          </a:p>
          <a:p>
            <a:pPr marL="173038" lvl="0" indent="-173038">
              <a:buFont typeface="Arial" pitchFamily="34" charset="0"/>
              <a:buChar char="•"/>
            </a:pPr>
            <a:r>
              <a:rPr lang="en-US" sz="1400" dirty="0"/>
              <a:t>Demonstrates &amp; maintains ethical nursing practice</a:t>
            </a:r>
          </a:p>
          <a:p>
            <a:pPr marL="173038" lvl="0" indent="-173038">
              <a:buFont typeface="Arial" pitchFamily="34" charset="0"/>
              <a:buChar char="•"/>
            </a:pPr>
            <a:r>
              <a:rPr lang="en-US" sz="1400" dirty="0"/>
              <a:t>Provides culturally appropriate car</a:t>
            </a:r>
          </a:p>
        </p:txBody>
      </p:sp>
      <p:sp>
        <p:nvSpPr>
          <p:cNvPr id="25" name="สี่เหลี่ยมผืนผ้า 24"/>
          <p:cNvSpPr/>
          <p:nvPr/>
        </p:nvSpPr>
        <p:spPr>
          <a:xfrm>
            <a:off x="5508104" y="2492896"/>
            <a:ext cx="3312368" cy="1600438"/>
          </a:xfrm>
          <a:prstGeom prst="rect">
            <a:avLst/>
          </a:prstGeom>
        </p:spPr>
        <p:txBody>
          <a:bodyPr wrap="square">
            <a:spAutoFit/>
          </a:bodyPr>
          <a:lstStyle/>
          <a:p>
            <a:pPr marL="173038" indent="-173038">
              <a:buFont typeface="Arial" pitchFamily="34" charset="0"/>
              <a:buChar char="•"/>
            </a:pPr>
            <a:r>
              <a:rPr lang="en-US" sz="1400" dirty="0"/>
              <a:t>Effective communication</a:t>
            </a:r>
          </a:p>
          <a:p>
            <a:pPr marL="173038" indent="-173038">
              <a:buFont typeface="Arial" pitchFamily="34" charset="0"/>
              <a:buChar char="•"/>
            </a:pPr>
            <a:r>
              <a:rPr lang="en-US" sz="1400" dirty="0"/>
              <a:t>Consistent &amp; continuous holistic quality of care</a:t>
            </a:r>
          </a:p>
          <a:p>
            <a:pPr marL="173038" indent="-173038">
              <a:buFont typeface="Arial" pitchFamily="34" charset="0"/>
              <a:buChar char="•"/>
            </a:pPr>
            <a:r>
              <a:rPr lang="en-US" sz="1400" dirty="0"/>
              <a:t>Safe environment quality assurance and risk management</a:t>
            </a:r>
          </a:p>
          <a:p>
            <a:pPr marL="173038" indent="-173038">
              <a:buFont typeface="Arial" pitchFamily="34" charset="0"/>
              <a:buChar char="•"/>
            </a:pPr>
            <a:r>
              <a:rPr lang="en-US" sz="1400" dirty="0"/>
              <a:t>Strategies to promote health &amp; prevent illness</a:t>
            </a:r>
          </a:p>
        </p:txBody>
      </p:sp>
      <p:sp>
        <p:nvSpPr>
          <p:cNvPr id="27" name="สี่เหลี่ยมผืนผ้า 26"/>
          <p:cNvSpPr/>
          <p:nvPr/>
        </p:nvSpPr>
        <p:spPr>
          <a:xfrm>
            <a:off x="5638040" y="5427221"/>
            <a:ext cx="3470464" cy="954107"/>
          </a:xfrm>
          <a:prstGeom prst="rect">
            <a:avLst/>
          </a:prstGeom>
        </p:spPr>
        <p:txBody>
          <a:bodyPr wrap="square">
            <a:spAutoFit/>
          </a:bodyPr>
          <a:lstStyle/>
          <a:p>
            <a:pPr marL="171450" indent="-171450">
              <a:buFont typeface="Arial" pitchFamily="34" charset="0"/>
              <a:buChar char="•"/>
            </a:pPr>
            <a:r>
              <a:rPr lang="en-US" sz="1400" dirty="0"/>
              <a:t>Accountability for one’s development &amp; status as a Professional RN</a:t>
            </a:r>
          </a:p>
          <a:p>
            <a:pPr marL="171450" indent="-171450">
              <a:buFont typeface="Arial" pitchFamily="34" charset="0"/>
              <a:buChar char="•"/>
            </a:pPr>
            <a:r>
              <a:rPr lang="en-US" sz="1400" dirty="0"/>
              <a:t>Ability to apply the knowledge and skills in research in different healthcare settings</a:t>
            </a:r>
          </a:p>
        </p:txBody>
      </p:sp>
      <p:sp>
        <p:nvSpPr>
          <p:cNvPr id="29" name="สี่เหลี่ยมผืนผ้า 28"/>
          <p:cNvSpPr/>
          <p:nvPr/>
        </p:nvSpPr>
        <p:spPr>
          <a:xfrm>
            <a:off x="5238328" y="4221088"/>
            <a:ext cx="3726160" cy="954107"/>
          </a:xfrm>
          <a:prstGeom prst="rect">
            <a:avLst/>
          </a:prstGeom>
        </p:spPr>
        <p:txBody>
          <a:bodyPr wrap="square">
            <a:spAutoFit/>
          </a:bodyPr>
          <a:lstStyle/>
          <a:p>
            <a:pPr marL="173038" indent="-173038">
              <a:buFont typeface="Arial" pitchFamily="34" charset="0"/>
              <a:buChar char="•"/>
            </a:pPr>
            <a:r>
              <a:rPr lang="en-US" sz="1400" dirty="0"/>
              <a:t>Effective managerial &amp; leadership skills in the provision of quality nursing care</a:t>
            </a:r>
          </a:p>
          <a:p>
            <a:pPr marL="173038" indent="-173038">
              <a:buFont typeface="Arial" pitchFamily="34" charset="0"/>
              <a:buChar char="•"/>
            </a:pPr>
            <a:r>
              <a:rPr lang="en-US" sz="1400" dirty="0"/>
              <a:t>Continuous improvement in practice</a:t>
            </a:r>
          </a:p>
          <a:p>
            <a:pPr marL="173038" indent="-173038">
              <a:buFont typeface="Arial" pitchFamily="34" charset="0"/>
              <a:buChar char="•"/>
            </a:pPr>
            <a:r>
              <a:rPr lang="en-US" sz="1400" dirty="0"/>
              <a:t>Safe working environment</a:t>
            </a:r>
          </a:p>
        </p:txBody>
      </p:sp>
      <p:sp>
        <p:nvSpPr>
          <p:cNvPr id="31" name="วงเล็บปีกกาซ้าย 30"/>
          <p:cNvSpPr/>
          <p:nvPr/>
        </p:nvSpPr>
        <p:spPr>
          <a:xfrm>
            <a:off x="4932040" y="908720"/>
            <a:ext cx="504056" cy="1384995"/>
          </a:xfrm>
          <a:prstGeom prst="leftBrace">
            <a:avLst>
              <a:gd name="adj1" fmla="val 8333"/>
              <a:gd name="adj2" fmla="val 7162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33" name="วงเล็บปีกกาซ้าย 32"/>
          <p:cNvSpPr/>
          <p:nvPr/>
        </p:nvSpPr>
        <p:spPr>
          <a:xfrm>
            <a:off x="4932040" y="2492896"/>
            <a:ext cx="1008112" cy="1600438"/>
          </a:xfrm>
          <a:prstGeom prst="leftBrace">
            <a:avLst>
              <a:gd name="adj1" fmla="val 27099"/>
              <a:gd name="adj2" fmla="val 6083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35" name="วงเล็บปีกกาซ้าย 34"/>
          <p:cNvSpPr/>
          <p:nvPr/>
        </p:nvSpPr>
        <p:spPr>
          <a:xfrm>
            <a:off x="4932040" y="4167081"/>
            <a:ext cx="633992" cy="9901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37" name="วงเล็บปีกกาซ้าย 36"/>
          <p:cNvSpPr/>
          <p:nvPr/>
        </p:nvSpPr>
        <p:spPr>
          <a:xfrm>
            <a:off x="5004048" y="5391219"/>
            <a:ext cx="1008112" cy="990109"/>
          </a:xfrm>
          <a:prstGeom prst="leftBrace">
            <a:avLst>
              <a:gd name="adj1" fmla="val 22160"/>
              <a:gd name="adj2" fmla="val 4432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Tree>
    <p:extLst>
      <p:ext uri="{BB962C8B-B14F-4D97-AF65-F5344CB8AC3E}">
        <p14:creationId xmlns:p14="http://schemas.microsoft.com/office/powerpoint/2010/main" val="2794103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ไดอะแกรม 4"/>
          <p:cNvGraphicFramePr/>
          <p:nvPr>
            <p:extLst>
              <p:ext uri="{D42A27DB-BD31-4B8C-83A1-F6EECF244321}">
                <p14:modId xmlns:p14="http://schemas.microsoft.com/office/powerpoint/2010/main" val="2513203537"/>
              </p:ext>
            </p:extLst>
          </p:nvPr>
        </p:nvGraphicFramePr>
        <p:xfrm>
          <a:off x="395536" y="908720"/>
          <a:ext cx="194421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ไดอะแกรม 11"/>
          <p:cNvGraphicFramePr/>
          <p:nvPr>
            <p:extLst>
              <p:ext uri="{D42A27DB-BD31-4B8C-83A1-F6EECF244321}">
                <p14:modId xmlns:p14="http://schemas.microsoft.com/office/powerpoint/2010/main" val="2368943552"/>
              </p:ext>
            </p:extLst>
          </p:nvPr>
        </p:nvGraphicFramePr>
        <p:xfrm>
          <a:off x="2843808" y="908720"/>
          <a:ext cx="1656184" cy="53285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32" name="ลูกศรเชื่อมต่อแบบตรง 31"/>
          <p:cNvCxnSpPr/>
          <p:nvPr/>
        </p:nvCxnSpPr>
        <p:spPr>
          <a:xfrm>
            <a:off x="2339752" y="1556792"/>
            <a:ext cx="504056" cy="432048"/>
          </a:xfrm>
          <a:prstGeom prst="straightConnector1">
            <a:avLst/>
          </a:prstGeom>
          <a:ln w="28575">
            <a:solidFill>
              <a:srgbClr val="C1312D"/>
            </a:solidFill>
            <a:tailEnd type="arrow"/>
          </a:ln>
        </p:spPr>
        <p:style>
          <a:lnRef idx="1">
            <a:schemeClr val="accent1"/>
          </a:lnRef>
          <a:fillRef idx="0">
            <a:schemeClr val="accent1"/>
          </a:fillRef>
          <a:effectRef idx="0">
            <a:schemeClr val="accent1"/>
          </a:effectRef>
          <a:fontRef idx="minor">
            <a:schemeClr val="tx1"/>
          </a:fontRef>
        </p:style>
      </p:cxnSp>
      <p:cxnSp>
        <p:nvCxnSpPr>
          <p:cNvPr id="49" name="ลูกศรเชื่อมต่อแบบตรง 48"/>
          <p:cNvCxnSpPr/>
          <p:nvPr/>
        </p:nvCxnSpPr>
        <p:spPr>
          <a:xfrm>
            <a:off x="2339752" y="2420888"/>
            <a:ext cx="576064" cy="1152128"/>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66" name="ลูกศรเชื่อมต่อแบบตรง 65"/>
          <p:cNvCxnSpPr/>
          <p:nvPr/>
        </p:nvCxnSpPr>
        <p:spPr>
          <a:xfrm>
            <a:off x="2339752" y="3573016"/>
            <a:ext cx="576064" cy="1944216"/>
          </a:xfrm>
          <a:prstGeom prst="straightConnector1">
            <a:avLst/>
          </a:prstGeom>
          <a:ln w="28575">
            <a:solidFill>
              <a:srgbClr val="9B1A8B"/>
            </a:solidFill>
            <a:tailEnd type="arrow"/>
          </a:ln>
        </p:spPr>
        <p:style>
          <a:lnRef idx="1">
            <a:schemeClr val="accent1"/>
          </a:lnRef>
          <a:fillRef idx="0">
            <a:schemeClr val="accent1"/>
          </a:fillRef>
          <a:effectRef idx="0">
            <a:schemeClr val="accent1"/>
          </a:effectRef>
          <a:fontRef idx="minor">
            <a:schemeClr val="tx1"/>
          </a:fontRef>
        </p:style>
      </p:cxnSp>
      <p:pic>
        <p:nvPicPr>
          <p:cNvPr id="93" name="Picture 2"/>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0844" t="18057" r="23201" b="10243"/>
          <a:stretch/>
        </p:blipFill>
        <p:spPr bwMode="auto">
          <a:xfrm>
            <a:off x="1469829" y="404664"/>
            <a:ext cx="581891"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9"/>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358210" y="183081"/>
            <a:ext cx="853750" cy="5720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สี่เหลี่ยมผืนผ้า 14"/>
          <p:cNvSpPr/>
          <p:nvPr/>
        </p:nvSpPr>
        <p:spPr>
          <a:xfrm>
            <a:off x="4788024" y="1916832"/>
            <a:ext cx="4104456" cy="3647152"/>
          </a:xfrm>
          <a:prstGeom prst="rect">
            <a:avLst/>
          </a:prstGeom>
        </p:spPr>
        <p:txBody>
          <a:bodyPr wrap="square">
            <a:spAutoFit/>
          </a:bodyPr>
          <a:lstStyle/>
          <a:p>
            <a:r>
              <a:rPr lang="en-US" sz="1050" dirty="0"/>
              <a:t>1: demonstrates knowledge base on the health /illness status of individual / groups / communities. </a:t>
            </a:r>
          </a:p>
          <a:p>
            <a:r>
              <a:rPr lang="en-US" sz="1050" dirty="0"/>
              <a:t>2: provides sound decision making in the care of patients/clients considering their belief and values</a:t>
            </a:r>
          </a:p>
          <a:p>
            <a:r>
              <a:rPr lang="en-US" sz="1050" dirty="0"/>
              <a:t>3: sets priorities in nursing care based on their need of health care</a:t>
            </a:r>
          </a:p>
          <a:p>
            <a:r>
              <a:rPr lang="en-US" sz="1050" dirty="0"/>
              <a:t>4: utilizes the nursing process as framework for nursing plan and interventions. </a:t>
            </a:r>
          </a:p>
          <a:p>
            <a:r>
              <a:rPr lang="en-US" sz="1050" dirty="0"/>
              <a:t>6: administer medication safely and effectively </a:t>
            </a:r>
          </a:p>
          <a:p>
            <a:r>
              <a:rPr lang="en-US" sz="1050" dirty="0"/>
              <a:t>7: performs proper care techniques following nursing care process </a:t>
            </a:r>
          </a:p>
          <a:p>
            <a:r>
              <a:rPr lang="en-US" sz="1050" dirty="0"/>
              <a:t>8: ensures continuity of care </a:t>
            </a:r>
          </a:p>
          <a:p>
            <a:r>
              <a:rPr lang="en-US" sz="1050" dirty="0"/>
              <a:t>9: performs first aids and acts on emergencies </a:t>
            </a:r>
          </a:p>
          <a:p>
            <a:r>
              <a:rPr lang="en-US" sz="1050" dirty="0"/>
              <a:t>10: establishes rapport with patients/clients, families and member of the health team. </a:t>
            </a:r>
          </a:p>
          <a:p>
            <a:r>
              <a:rPr lang="en-US" sz="1050" dirty="0"/>
              <a:t>11: communicates with the patients/clients and families </a:t>
            </a:r>
          </a:p>
          <a:p>
            <a:r>
              <a:rPr lang="en-US" sz="1050" dirty="0"/>
              <a:t>12: utilizes formal and informal channels to facilitate communicating with patients/clients, families and </a:t>
            </a:r>
          </a:p>
          <a:p>
            <a:r>
              <a:rPr lang="en-US" sz="1050" dirty="0"/>
              <a:t>13: provides appropriate information to the patients/clients on their health and fitness status. </a:t>
            </a:r>
          </a:p>
          <a:p>
            <a:r>
              <a:rPr lang="en-US" sz="1050" dirty="0"/>
              <a:t>14: determines needs and performs health </a:t>
            </a:r>
            <a:r>
              <a:rPr lang="en-US" sz="1050" dirty="0" err="1"/>
              <a:t>educationfor</a:t>
            </a:r>
            <a:r>
              <a:rPr lang="en-US" sz="1050" dirty="0"/>
              <a:t> individuals, families and groups. </a:t>
            </a:r>
          </a:p>
          <a:p>
            <a:r>
              <a:rPr lang="en-US" sz="1050" dirty="0"/>
              <a:t>15: establishes collaborative relationship with colleagues and other members of health team. </a:t>
            </a:r>
          </a:p>
        </p:txBody>
      </p:sp>
      <p:sp>
        <p:nvSpPr>
          <p:cNvPr id="16" name="สี่เหลี่ยมผืนผ้า 15"/>
          <p:cNvSpPr/>
          <p:nvPr/>
        </p:nvSpPr>
        <p:spPr>
          <a:xfrm>
            <a:off x="4994738" y="116632"/>
            <a:ext cx="4113766" cy="1708160"/>
          </a:xfrm>
          <a:prstGeom prst="rect">
            <a:avLst/>
          </a:prstGeom>
        </p:spPr>
        <p:txBody>
          <a:bodyPr wrap="square">
            <a:spAutoFit/>
          </a:bodyPr>
          <a:lstStyle/>
          <a:p>
            <a:r>
              <a:rPr lang="en-US" sz="1050" dirty="0"/>
              <a:t>16: </a:t>
            </a:r>
            <a:r>
              <a:rPr lang="en-US" sz="1050" dirty="0" err="1"/>
              <a:t>maitains</a:t>
            </a:r>
            <a:r>
              <a:rPr lang="en-US" sz="1050" dirty="0"/>
              <a:t> accurate and updated documentation of patients/clients care prescribed by the ministry of health. </a:t>
            </a:r>
          </a:p>
          <a:p>
            <a:r>
              <a:rPr lang="en-US" sz="1050" dirty="0"/>
              <a:t>17: manages patients/clients care </a:t>
            </a:r>
          </a:p>
          <a:p>
            <a:r>
              <a:rPr lang="en-US" sz="1050" dirty="0"/>
              <a:t>18: establishes mechanism to ensure proper functioning of equipment </a:t>
            </a:r>
          </a:p>
          <a:p>
            <a:r>
              <a:rPr lang="en-US" sz="1050" dirty="0"/>
              <a:t>19: utilizes financial resources to support Patients/clients care. </a:t>
            </a:r>
          </a:p>
          <a:p>
            <a:r>
              <a:rPr lang="en-US" sz="1050" dirty="0"/>
              <a:t>20: </a:t>
            </a:r>
            <a:r>
              <a:rPr lang="en-US" sz="1050" dirty="0" err="1"/>
              <a:t>maitains</a:t>
            </a:r>
            <a:r>
              <a:rPr lang="en-US" sz="1050" dirty="0"/>
              <a:t> the safe environment </a:t>
            </a:r>
          </a:p>
          <a:p>
            <a:r>
              <a:rPr lang="en-US" sz="1050" dirty="0"/>
              <a:t>21: improves the quality of care and risk Management in care environment. </a:t>
            </a:r>
          </a:p>
          <a:p>
            <a:r>
              <a:rPr lang="en-US" sz="1050" dirty="0"/>
              <a:t>22: performs nursing research and evident</a:t>
            </a:r>
          </a:p>
          <a:p>
            <a:r>
              <a:rPr lang="en-US" sz="1050" dirty="0"/>
              <a:t>23: maintains personal and professional </a:t>
            </a:r>
          </a:p>
        </p:txBody>
      </p:sp>
      <p:sp>
        <p:nvSpPr>
          <p:cNvPr id="17" name="สี่เหลี่ยมผืนผ้า 16"/>
          <p:cNvSpPr/>
          <p:nvPr/>
        </p:nvSpPr>
        <p:spPr>
          <a:xfrm>
            <a:off x="5125661" y="5733256"/>
            <a:ext cx="4126859" cy="577081"/>
          </a:xfrm>
          <a:prstGeom prst="rect">
            <a:avLst/>
          </a:prstGeom>
        </p:spPr>
        <p:txBody>
          <a:bodyPr wrap="square">
            <a:spAutoFit/>
          </a:bodyPr>
          <a:lstStyle/>
          <a:p>
            <a:r>
              <a:rPr lang="en-US" sz="1050" dirty="0"/>
              <a:t>24: adheres to practice in accordance with the law And other relevant legislation documents. </a:t>
            </a:r>
          </a:p>
          <a:p>
            <a:r>
              <a:rPr lang="en-US" sz="1050" dirty="0"/>
              <a:t>25: adheres to practice in accordance with </a:t>
            </a:r>
            <a:r>
              <a:rPr lang="en-US" sz="1050" dirty="0" err="1"/>
              <a:t>ethico</a:t>
            </a:r>
            <a:r>
              <a:rPr lang="en-US" sz="1050" dirty="0"/>
              <a:t>-Moral responsibilities </a:t>
            </a:r>
          </a:p>
        </p:txBody>
      </p:sp>
      <p:sp>
        <p:nvSpPr>
          <p:cNvPr id="19" name="วงเล็บปีกกาซ้าย 18"/>
          <p:cNvSpPr/>
          <p:nvPr/>
        </p:nvSpPr>
        <p:spPr>
          <a:xfrm>
            <a:off x="4572000" y="116632"/>
            <a:ext cx="720080" cy="1656184"/>
          </a:xfrm>
          <a:prstGeom prst="leftBrace">
            <a:avLst>
              <a:gd name="adj1" fmla="val 8333"/>
              <a:gd name="adj2" fmla="val 7189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21" name="วงเล็บปีกกาซ้าย 20"/>
          <p:cNvSpPr/>
          <p:nvPr/>
        </p:nvSpPr>
        <p:spPr>
          <a:xfrm>
            <a:off x="4499992" y="1916832"/>
            <a:ext cx="612068" cy="3647152"/>
          </a:xfrm>
          <a:prstGeom prst="leftBrace">
            <a:avLst>
              <a:gd name="adj1" fmla="val 29799"/>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22" name="วงเล็บปีกกาซ้าย 21"/>
          <p:cNvSpPr/>
          <p:nvPr/>
        </p:nvSpPr>
        <p:spPr>
          <a:xfrm>
            <a:off x="4499992" y="5634975"/>
            <a:ext cx="1368152" cy="746353"/>
          </a:xfrm>
          <a:prstGeom prst="leftBrace">
            <a:avLst>
              <a:gd name="adj1" fmla="val 8333"/>
              <a:gd name="adj2" fmla="val 3870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Tree>
    <p:extLst>
      <p:ext uri="{BB962C8B-B14F-4D97-AF65-F5344CB8AC3E}">
        <p14:creationId xmlns:p14="http://schemas.microsoft.com/office/powerpoint/2010/main" val="2794103162"/>
      </p:ext>
    </p:extLst>
  </p:cSld>
  <p:clrMapOvr>
    <a:masterClrMapping/>
  </p:clrMapOvr>
</p:sld>
</file>

<file path=ppt/theme/theme1.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2432</Words>
  <Application>Microsoft Office PowerPoint</Application>
  <PresentationFormat>On-screen Show (4:3)</PresentationFormat>
  <Paragraphs>230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ชุดรูปแบบของ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งานนำเสนอ PowerPoint</dc:title>
  <dc:creator>ASUS</dc:creator>
  <cp:lastModifiedBy>NANTHAPHAN CHINLUMPRASERT</cp:lastModifiedBy>
  <cp:revision>23</cp:revision>
  <dcterms:created xsi:type="dcterms:W3CDTF">2017-01-14T18:07:53Z</dcterms:created>
  <dcterms:modified xsi:type="dcterms:W3CDTF">2021-02-17T04:25:15Z</dcterms:modified>
</cp:coreProperties>
</file>